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2" r:id="rId2"/>
  </p:sldMasterIdLst>
  <p:notesMasterIdLst>
    <p:notesMasterId r:id="rId36"/>
  </p:notesMasterIdLst>
  <p:sldIdLst>
    <p:sldId id="259" r:id="rId3"/>
    <p:sldId id="268" r:id="rId4"/>
    <p:sldId id="269" r:id="rId5"/>
    <p:sldId id="275" r:id="rId6"/>
    <p:sldId id="294" r:id="rId7"/>
    <p:sldId id="296" r:id="rId8"/>
    <p:sldId id="273" r:id="rId9"/>
    <p:sldId id="272" r:id="rId10"/>
    <p:sldId id="280" r:id="rId11"/>
    <p:sldId id="279" r:id="rId12"/>
    <p:sldId id="278" r:id="rId13"/>
    <p:sldId id="277" r:id="rId14"/>
    <p:sldId id="276" r:id="rId15"/>
    <p:sldId id="282" r:id="rId16"/>
    <p:sldId id="281" r:id="rId17"/>
    <p:sldId id="284" r:id="rId18"/>
    <p:sldId id="285" r:id="rId19"/>
    <p:sldId id="299" r:id="rId20"/>
    <p:sldId id="302" r:id="rId21"/>
    <p:sldId id="286" r:id="rId22"/>
    <p:sldId id="303" r:id="rId23"/>
    <p:sldId id="304" r:id="rId24"/>
    <p:sldId id="305" r:id="rId25"/>
    <p:sldId id="301" r:id="rId26"/>
    <p:sldId id="287" r:id="rId27"/>
    <p:sldId id="288" r:id="rId28"/>
    <p:sldId id="306" r:id="rId29"/>
    <p:sldId id="290" r:id="rId30"/>
    <p:sldId id="297" r:id="rId31"/>
    <p:sldId id="298" r:id="rId32"/>
    <p:sldId id="289" r:id="rId33"/>
    <p:sldId id="267" r:id="rId34"/>
    <p:sldId id="271" r:id="rId35"/>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86A2482-13EC-4906-9BC4-8666DCF251ED}" v="14" dt="2025-03-03T16:51:07.64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510" autoAdjust="0"/>
    <p:restoredTop sz="94660"/>
  </p:normalViewPr>
  <p:slideViewPr>
    <p:cSldViewPr snapToGrid="0">
      <p:cViewPr varScale="1">
        <p:scale>
          <a:sx n="119" d="100"/>
          <a:sy n="119" d="100"/>
        </p:scale>
        <p:origin x="379"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theme" Target="theme/theme1.xml"/><Relationship Id="rId21" Type="http://schemas.openxmlformats.org/officeDocument/2006/relationships/slide" Target="slides/slide19.xml"/><Relationship Id="rId34" Type="http://schemas.openxmlformats.org/officeDocument/2006/relationships/slide" Target="slides/slide32.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1FE5FB2-CD55-4D78-A620-6522980F2E39}" type="datetimeFigureOut">
              <a:rPr lang="en-IN" smtClean="0"/>
              <a:t>19-09-2025</a:t>
            </a:fld>
            <a:endParaRPr lang="en-IN"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D1B9736-940A-4B34-B754-13C85F150C19}" type="slidenum">
              <a:rPr lang="en-IN" smtClean="0"/>
              <a:t>‹#›</a:t>
            </a:fld>
            <a:endParaRPr lang="en-IN" dirty="0"/>
          </a:p>
        </p:txBody>
      </p:sp>
    </p:spTree>
    <p:extLst>
      <p:ext uri="{BB962C8B-B14F-4D97-AF65-F5344CB8AC3E}">
        <p14:creationId xmlns:p14="http://schemas.microsoft.com/office/powerpoint/2010/main" val="737237711"/>
      </p:ext>
    </p:extLst>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D1B9736-940A-4B34-B754-13C85F150C19}" type="slidenum">
              <a:rPr lang="en-IN" smtClean="0"/>
              <a:t>7</a:t>
            </a:fld>
            <a:endParaRPr lang="en-IN" dirty="0"/>
          </a:p>
        </p:txBody>
      </p:sp>
    </p:spTree>
    <p:extLst>
      <p:ext uri="{BB962C8B-B14F-4D97-AF65-F5344CB8AC3E}">
        <p14:creationId xmlns:p14="http://schemas.microsoft.com/office/powerpoint/2010/main" val="16887942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D1B9736-940A-4B34-B754-13C85F150C19}" type="slidenum">
              <a:rPr lang="en-IN" smtClean="0"/>
              <a:t>10</a:t>
            </a:fld>
            <a:endParaRPr lang="en-IN" dirty="0"/>
          </a:p>
        </p:txBody>
      </p:sp>
    </p:spTree>
    <p:extLst>
      <p:ext uri="{BB962C8B-B14F-4D97-AF65-F5344CB8AC3E}">
        <p14:creationId xmlns:p14="http://schemas.microsoft.com/office/powerpoint/2010/main" val="2241683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D1B9736-940A-4B34-B754-13C85F150C19}" type="slidenum">
              <a:rPr lang="en-IN" smtClean="0"/>
              <a:t>16</a:t>
            </a:fld>
            <a:endParaRPr lang="en-IN" dirty="0"/>
          </a:p>
        </p:txBody>
      </p:sp>
    </p:spTree>
    <p:extLst>
      <p:ext uri="{BB962C8B-B14F-4D97-AF65-F5344CB8AC3E}">
        <p14:creationId xmlns:p14="http://schemas.microsoft.com/office/powerpoint/2010/main" val="19420012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D1B9736-940A-4B34-B754-13C85F150C19}" type="slidenum">
              <a:rPr lang="en-IN" smtClean="0"/>
              <a:t>17</a:t>
            </a:fld>
            <a:endParaRPr lang="en-IN" dirty="0"/>
          </a:p>
        </p:txBody>
      </p:sp>
    </p:spTree>
    <p:extLst>
      <p:ext uri="{BB962C8B-B14F-4D97-AF65-F5344CB8AC3E}">
        <p14:creationId xmlns:p14="http://schemas.microsoft.com/office/powerpoint/2010/main" val="31168968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D1B9736-940A-4B34-B754-13C85F150C19}" type="slidenum">
              <a:rPr lang="en-IN" smtClean="0"/>
              <a:t>30</a:t>
            </a:fld>
            <a:endParaRPr lang="en-IN" dirty="0"/>
          </a:p>
        </p:txBody>
      </p:sp>
    </p:spTree>
    <p:extLst>
      <p:ext uri="{BB962C8B-B14F-4D97-AF65-F5344CB8AC3E}">
        <p14:creationId xmlns:p14="http://schemas.microsoft.com/office/powerpoint/2010/main" val="19256701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D1B9736-940A-4B34-B754-13C85F150C19}" type="slidenum">
              <a:rPr lang="en-IN" smtClean="0"/>
              <a:t>32</a:t>
            </a:fld>
            <a:endParaRPr lang="en-IN" dirty="0"/>
          </a:p>
        </p:txBody>
      </p:sp>
    </p:spTree>
    <p:extLst>
      <p:ext uri="{BB962C8B-B14F-4D97-AF65-F5344CB8AC3E}">
        <p14:creationId xmlns:p14="http://schemas.microsoft.com/office/powerpoint/2010/main" val="14212658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endParaRPr lang="en-US" dirty="0"/>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410F968-75C5-4D90-854C-9AB8B0340CDD}" type="datetime1">
              <a:rPr lang="en-IN" smtClean="0"/>
              <a:t>19-09-2025</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8AE2EB32-514C-4E91-A161-FAD4BC6FCE8B}" type="slidenum">
              <a:rPr lang="en-IN" smtClean="0"/>
              <a:t>‹#›</a:t>
            </a:fld>
            <a:endParaRPr lang="en-IN" dirty="0"/>
          </a:p>
        </p:txBody>
      </p:sp>
    </p:spTree>
    <p:extLst>
      <p:ext uri="{BB962C8B-B14F-4D97-AF65-F5344CB8AC3E}">
        <p14:creationId xmlns:p14="http://schemas.microsoft.com/office/powerpoint/2010/main" val="21935059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6FBE320-E060-4B37-8CE4-B4FD96BB35A3}" type="datetime1">
              <a:rPr lang="en-IN" smtClean="0"/>
              <a:t>19-09-2025</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8AE2EB32-514C-4E91-A161-FAD4BC6FCE8B}" type="slidenum">
              <a:rPr lang="en-IN" smtClean="0"/>
              <a:t>‹#›</a:t>
            </a:fld>
            <a:endParaRPr lang="en-IN" dirty="0"/>
          </a:p>
        </p:txBody>
      </p:sp>
    </p:spTree>
    <p:extLst>
      <p:ext uri="{BB962C8B-B14F-4D97-AF65-F5344CB8AC3E}">
        <p14:creationId xmlns:p14="http://schemas.microsoft.com/office/powerpoint/2010/main" val="2090457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BD41E9B-2255-4790-AF7F-363DCC30CD17}" type="datetime1">
              <a:rPr lang="en-IN" smtClean="0"/>
              <a:t>19-09-2025</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8AE2EB32-514C-4E91-A161-FAD4BC6FCE8B}" type="slidenum">
              <a:rPr lang="en-IN" smtClean="0"/>
              <a:t>‹#›</a:t>
            </a:fld>
            <a:endParaRPr lang="en-IN" dirty="0"/>
          </a:p>
        </p:txBody>
      </p:sp>
    </p:spTree>
    <p:extLst>
      <p:ext uri="{BB962C8B-B14F-4D97-AF65-F5344CB8AC3E}">
        <p14:creationId xmlns:p14="http://schemas.microsoft.com/office/powerpoint/2010/main" val="132563283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extLst>
      <p:ext uri="{BB962C8B-B14F-4D97-AF65-F5344CB8AC3E}">
        <p14:creationId xmlns:p14="http://schemas.microsoft.com/office/powerpoint/2010/main" val="116447420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extLst>
      <p:ext uri="{BB962C8B-B14F-4D97-AF65-F5344CB8AC3E}">
        <p14:creationId xmlns:p14="http://schemas.microsoft.com/office/powerpoint/2010/main" val="65452601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extLst>
      <p:ext uri="{BB962C8B-B14F-4D97-AF65-F5344CB8AC3E}">
        <p14:creationId xmlns:p14="http://schemas.microsoft.com/office/powerpoint/2010/main" val="191774681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extLst>
      <p:ext uri="{BB962C8B-B14F-4D97-AF65-F5344CB8AC3E}">
        <p14:creationId xmlns:p14="http://schemas.microsoft.com/office/powerpoint/2010/main" val="420310252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extLst>
      <p:ext uri="{BB962C8B-B14F-4D97-AF65-F5344CB8AC3E}">
        <p14:creationId xmlns:p14="http://schemas.microsoft.com/office/powerpoint/2010/main" val="219669303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extLst>
      <p:ext uri="{BB962C8B-B14F-4D97-AF65-F5344CB8AC3E}">
        <p14:creationId xmlns:p14="http://schemas.microsoft.com/office/powerpoint/2010/main" val="27078368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extLst>
      <p:ext uri="{BB962C8B-B14F-4D97-AF65-F5344CB8AC3E}">
        <p14:creationId xmlns:p14="http://schemas.microsoft.com/office/powerpoint/2010/main" val="214338296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extLst>
      <p:ext uri="{BB962C8B-B14F-4D97-AF65-F5344CB8AC3E}">
        <p14:creationId xmlns:p14="http://schemas.microsoft.com/office/powerpoint/2010/main" val="7086308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32579AF-7E41-4F35-9DBA-2DC500B553B6}" type="datetime1">
              <a:rPr lang="en-IN" smtClean="0"/>
              <a:t>19-09-2025</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8AE2EB32-514C-4E91-A161-FAD4BC6FCE8B}" type="slidenum">
              <a:rPr lang="en-IN" smtClean="0"/>
              <a:t>‹#›</a:t>
            </a:fld>
            <a:endParaRPr lang="en-IN" dirty="0"/>
          </a:p>
        </p:txBody>
      </p:sp>
    </p:spTree>
    <p:extLst>
      <p:ext uri="{BB962C8B-B14F-4D97-AF65-F5344CB8AC3E}">
        <p14:creationId xmlns:p14="http://schemas.microsoft.com/office/powerpoint/2010/main" val="249135547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extLst>
      <p:ext uri="{BB962C8B-B14F-4D97-AF65-F5344CB8AC3E}">
        <p14:creationId xmlns:p14="http://schemas.microsoft.com/office/powerpoint/2010/main" val="152283964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extLst>
      <p:ext uri="{BB962C8B-B14F-4D97-AF65-F5344CB8AC3E}">
        <p14:creationId xmlns:p14="http://schemas.microsoft.com/office/powerpoint/2010/main" val="32379433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en-US"/>
              <a:t>Click to edit Master title style</a:t>
            </a:r>
            <a:endParaRPr lang="en-US" dirty="0"/>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40939D5-BBB7-4768-9A57-211E3F668A23}" type="datetime1">
              <a:rPr lang="en-IN" smtClean="0"/>
              <a:t>19-09-2025</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8AE2EB32-514C-4E91-A161-FAD4BC6FCE8B}" type="slidenum">
              <a:rPr lang="en-IN" smtClean="0"/>
              <a:t>‹#›</a:t>
            </a:fld>
            <a:endParaRPr lang="en-IN" dirty="0"/>
          </a:p>
        </p:txBody>
      </p:sp>
    </p:spTree>
    <p:extLst>
      <p:ext uri="{BB962C8B-B14F-4D97-AF65-F5344CB8AC3E}">
        <p14:creationId xmlns:p14="http://schemas.microsoft.com/office/powerpoint/2010/main" val="30780962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36B968F-B8C4-46B9-B581-61128E65444B}" type="datetime1">
              <a:rPr lang="en-IN" smtClean="0"/>
              <a:t>19-09-2025</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8AE2EB32-514C-4E91-A161-FAD4BC6FCE8B}" type="slidenum">
              <a:rPr lang="en-IN" smtClean="0"/>
              <a:t>‹#›</a:t>
            </a:fld>
            <a:endParaRPr lang="en-IN" dirty="0"/>
          </a:p>
        </p:txBody>
      </p:sp>
    </p:spTree>
    <p:extLst>
      <p:ext uri="{BB962C8B-B14F-4D97-AF65-F5344CB8AC3E}">
        <p14:creationId xmlns:p14="http://schemas.microsoft.com/office/powerpoint/2010/main" val="27979798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9A305D2-1DCB-4DF1-A498-D6DD0D6CBF11}" type="datetime1">
              <a:rPr lang="en-IN" smtClean="0"/>
              <a:t>19-09-2025</a:t>
            </a:fld>
            <a:endParaRPr lang="en-IN" dirty="0"/>
          </a:p>
        </p:txBody>
      </p:sp>
      <p:sp>
        <p:nvSpPr>
          <p:cNvPr id="8" name="Footer Placeholder 7"/>
          <p:cNvSpPr>
            <a:spLocks noGrp="1"/>
          </p:cNvSpPr>
          <p:nvPr>
            <p:ph type="ftr" sz="quarter" idx="11"/>
          </p:nvPr>
        </p:nvSpPr>
        <p:spPr/>
        <p:txBody>
          <a:bodyPr/>
          <a:lstStyle/>
          <a:p>
            <a:endParaRPr lang="en-IN" dirty="0"/>
          </a:p>
        </p:txBody>
      </p:sp>
      <p:sp>
        <p:nvSpPr>
          <p:cNvPr id="9" name="Slide Number Placeholder 8"/>
          <p:cNvSpPr>
            <a:spLocks noGrp="1"/>
          </p:cNvSpPr>
          <p:nvPr>
            <p:ph type="sldNum" sz="quarter" idx="12"/>
          </p:nvPr>
        </p:nvSpPr>
        <p:spPr/>
        <p:txBody>
          <a:bodyPr/>
          <a:lstStyle/>
          <a:p>
            <a:fld id="{8AE2EB32-514C-4E91-A161-FAD4BC6FCE8B}" type="slidenum">
              <a:rPr lang="en-IN" smtClean="0"/>
              <a:t>‹#›</a:t>
            </a:fld>
            <a:endParaRPr lang="en-IN" dirty="0"/>
          </a:p>
        </p:txBody>
      </p:sp>
    </p:spTree>
    <p:extLst>
      <p:ext uri="{BB962C8B-B14F-4D97-AF65-F5344CB8AC3E}">
        <p14:creationId xmlns:p14="http://schemas.microsoft.com/office/powerpoint/2010/main" val="20272271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7349E49-C9E0-4825-8181-1EC633F10789}" type="datetime1">
              <a:rPr lang="en-IN" smtClean="0"/>
              <a:t>19-09-2025</a:t>
            </a:fld>
            <a:endParaRPr lang="en-IN" dirty="0"/>
          </a:p>
        </p:txBody>
      </p:sp>
      <p:sp>
        <p:nvSpPr>
          <p:cNvPr id="4" name="Footer Placeholder 3"/>
          <p:cNvSpPr>
            <a:spLocks noGrp="1"/>
          </p:cNvSpPr>
          <p:nvPr>
            <p:ph type="ftr" sz="quarter" idx="11"/>
          </p:nvPr>
        </p:nvSpPr>
        <p:spPr/>
        <p:txBody>
          <a:bodyPr/>
          <a:lstStyle/>
          <a:p>
            <a:endParaRPr lang="en-IN" dirty="0"/>
          </a:p>
        </p:txBody>
      </p:sp>
      <p:sp>
        <p:nvSpPr>
          <p:cNvPr id="5" name="Slide Number Placeholder 4"/>
          <p:cNvSpPr>
            <a:spLocks noGrp="1"/>
          </p:cNvSpPr>
          <p:nvPr>
            <p:ph type="sldNum" sz="quarter" idx="12"/>
          </p:nvPr>
        </p:nvSpPr>
        <p:spPr/>
        <p:txBody>
          <a:bodyPr/>
          <a:lstStyle/>
          <a:p>
            <a:fld id="{8AE2EB32-514C-4E91-A161-FAD4BC6FCE8B}" type="slidenum">
              <a:rPr lang="en-IN" smtClean="0"/>
              <a:t>‹#›</a:t>
            </a:fld>
            <a:endParaRPr lang="en-IN" dirty="0"/>
          </a:p>
        </p:txBody>
      </p:sp>
    </p:spTree>
    <p:extLst>
      <p:ext uri="{BB962C8B-B14F-4D97-AF65-F5344CB8AC3E}">
        <p14:creationId xmlns:p14="http://schemas.microsoft.com/office/powerpoint/2010/main" val="18772470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584BD7C-59E3-4819-846F-9F4B0F2DDE70}" type="datetime1">
              <a:rPr lang="en-IN" smtClean="0"/>
              <a:t>19-09-2025</a:t>
            </a:fld>
            <a:endParaRPr lang="en-IN" dirty="0"/>
          </a:p>
        </p:txBody>
      </p:sp>
      <p:sp>
        <p:nvSpPr>
          <p:cNvPr id="3" name="Footer Placeholder 2"/>
          <p:cNvSpPr>
            <a:spLocks noGrp="1"/>
          </p:cNvSpPr>
          <p:nvPr>
            <p:ph type="ftr" sz="quarter" idx="11"/>
          </p:nvPr>
        </p:nvSpPr>
        <p:spPr/>
        <p:txBody>
          <a:bodyPr/>
          <a:lstStyle/>
          <a:p>
            <a:endParaRPr lang="en-IN" dirty="0"/>
          </a:p>
        </p:txBody>
      </p:sp>
      <p:sp>
        <p:nvSpPr>
          <p:cNvPr id="4" name="Slide Number Placeholder 3"/>
          <p:cNvSpPr>
            <a:spLocks noGrp="1"/>
          </p:cNvSpPr>
          <p:nvPr>
            <p:ph type="sldNum" sz="quarter" idx="12"/>
          </p:nvPr>
        </p:nvSpPr>
        <p:spPr/>
        <p:txBody>
          <a:bodyPr/>
          <a:lstStyle/>
          <a:p>
            <a:fld id="{8AE2EB32-514C-4E91-A161-FAD4BC6FCE8B}" type="slidenum">
              <a:rPr lang="en-IN" smtClean="0"/>
              <a:t>‹#›</a:t>
            </a:fld>
            <a:endParaRPr lang="en-IN" dirty="0"/>
          </a:p>
        </p:txBody>
      </p:sp>
    </p:spTree>
    <p:extLst>
      <p:ext uri="{BB962C8B-B14F-4D97-AF65-F5344CB8AC3E}">
        <p14:creationId xmlns:p14="http://schemas.microsoft.com/office/powerpoint/2010/main" val="27606410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DA1CADE5-35C8-48E4-9ED6-FB557C7CE5C9}" type="datetime1">
              <a:rPr lang="en-IN" smtClean="0"/>
              <a:t>19-09-2025</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8AE2EB32-514C-4E91-A161-FAD4BC6FCE8B}" type="slidenum">
              <a:rPr lang="en-IN" smtClean="0"/>
              <a:t>‹#›</a:t>
            </a:fld>
            <a:endParaRPr lang="en-IN" dirty="0"/>
          </a:p>
        </p:txBody>
      </p:sp>
    </p:spTree>
    <p:extLst>
      <p:ext uri="{BB962C8B-B14F-4D97-AF65-F5344CB8AC3E}">
        <p14:creationId xmlns:p14="http://schemas.microsoft.com/office/powerpoint/2010/main" val="581548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dirty="0"/>
              <a:t>Click icon to add picture</a:t>
            </a:r>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9790D02B-5C56-43E7-A8DE-13D7BF0D0C06}" type="datetime1">
              <a:rPr lang="en-IN" smtClean="0"/>
              <a:t>19-09-2025</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8AE2EB32-514C-4E91-A161-FAD4BC6FCE8B}" type="slidenum">
              <a:rPr lang="en-IN" smtClean="0"/>
              <a:t>‹#›</a:t>
            </a:fld>
            <a:endParaRPr lang="en-IN" dirty="0"/>
          </a:p>
        </p:txBody>
      </p:sp>
    </p:spTree>
    <p:extLst>
      <p:ext uri="{BB962C8B-B14F-4D97-AF65-F5344CB8AC3E}">
        <p14:creationId xmlns:p14="http://schemas.microsoft.com/office/powerpoint/2010/main" val="30482135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theme" Target="../theme/theme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DA0EECBC-54D0-4F3A-AA26-24D176BB6184}" type="datetime1">
              <a:rPr lang="en-IN" smtClean="0"/>
              <a:t>19-09-2025</a:t>
            </a:fld>
            <a:endParaRPr lang="en-IN" dirty="0"/>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IN" dirty="0"/>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8AE2EB32-514C-4E91-A161-FAD4BC6FCE8B}" type="slidenum">
              <a:rPr lang="en-IN" smtClean="0"/>
              <a:t>‹#›</a:t>
            </a:fld>
            <a:endParaRPr lang="en-IN" dirty="0"/>
          </a:p>
        </p:txBody>
      </p:sp>
    </p:spTree>
    <p:extLst>
      <p:ext uri="{BB962C8B-B14F-4D97-AF65-F5344CB8AC3E}">
        <p14:creationId xmlns:p14="http://schemas.microsoft.com/office/powerpoint/2010/main" val="27711666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dirty="0"/>
          </a:p>
        </p:txBody>
      </p:sp>
    </p:spTree>
    <p:extLst>
      <p:ext uri="{BB962C8B-B14F-4D97-AF65-F5344CB8AC3E}">
        <p14:creationId xmlns:p14="http://schemas.microsoft.com/office/powerpoint/2010/main" val="1923716435"/>
      </p:ext>
    </p:extLst>
  </p:cSld>
  <p:clrMap bg1="lt1" tx1="dk1" bg2="dk2" tx2="lt2" accent1="accent1" accent2="accent2" accent3="accent3" accent4="accent4" accent5="accent5" accent6="accent6" hlink="hlink" folHlink="folHlink"/>
  <p:sldLayoutIdLst>
    <p:sldLayoutId id="2147483673" r:id="rId1"/>
    <p:sldLayoutId id="2147483674"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hyperlink" Target="https://www.tensorflow.org/" TargetMode="External"/><Relationship Id="rId3" Type="http://schemas.openxmlformats.org/officeDocument/2006/relationships/image" Target="../media/image1.png"/><Relationship Id="rId7" Type="http://schemas.openxmlformats.org/officeDocument/2006/relationships/hyperlink" Target="https://fastapi.tiangolo.com/"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hyperlink" Target="https://react.dev/" TargetMode="External"/><Relationship Id="rId5" Type="http://schemas.openxmlformats.org/officeDocument/2006/relationships/hyperlink" Target="https://firebase.google.com/docs" TargetMode="External"/><Relationship Id="rId4" Type="http://schemas.openxmlformats.org/officeDocument/2006/relationships/hyperlink" Target="https://ieeexplore.ieee.org/document/9397087" TargetMode="External"/><Relationship Id="rId9" Type="http://schemas.openxmlformats.org/officeDocument/2006/relationships/hyperlink" Target="https://scikit-learn.org/" TargetMode="External"/></Relationships>
</file>

<file path=ppt/slides/_rels/slide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26208" y="2007457"/>
            <a:ext cx="8520600" cy="792600"/>
          </a:xfrm>
        </p:spPr>
        <p:txBody>
          <a:bodyPr>
            <a:normAutofit/>
          </a:bodyPr>
          <a:lstStyle/>
          <a:p>
            <a:r>
              <a:rPr lang="en-US" sz="2800" b="1" dirty="0">
                <a:latin typeface="Times New Roman" panose="02020603050405020304" pitchFamily="18" charset="0"/>
                <a:cs typeface="Times New Roman" panose="02020603050405020304" pitchFamily="18" charset="0"/>
              </a:rPr>
              <a:t>Smart Exercise &amp; Fitness Tracker Web App</a:t>
            </a:r>
            <a:endParaRPr lang="en-IN" sz="4000" dirty="0">
              <a:latin typeface="Times New Roman" panose="02020603050405020304" pitchFamily="18" charset="0"/>
              <a:cs typeface="Times New Roman" panose="02020603050405020304" pitchFamily="18" charset="0"/>
            </a:endParaRPr>
          </a:p>
        </p:txBody>
      </p:sp>
      <p:sp>
        <p:nvSpPr>
          <p:cNvPr id="4" name="TextBox 3"/>
          <p:cNvSpPr txBox="1"/>
          <p:nvPr/>
        </p:nvSpPr>
        <p:spPr>
          <a:xfrm>
            <a:off x="6054488" y="3685310"/>
            <a:ext cx="2539221" cy="1169551"/>
          </a:xfrm>
          <a:prstGeom prst="rect">
            <a:avLst/>
          </a:prstGeom>
          <a:noFill/>
        </p:spPr>
        <p:txBody>
          <a:bodyPr wrap="none" rtlCol="0">
            <a:spAutoFit/>
          </a:bodyPr>
          <a:lstStyle/>
          <a:p>
            <a:r>
              <a:rPr lang="en-IN" sz="1400" b="1" dirty="0">
                <a:latin typeface="Times New Roman" panose="02020603050405020304" pitchFamily="18" charset="0"/>
                <a:cs typeface="Times New Roman" panose="02020603050405020304" pitchFamily="18" charset="0"/>
              </a:rPr>
              <a:t>Team Members: </a:t>
            </a:r>
          </a:p>
          <a:p>
            <a:r>
              <a:rPr lang="en-IN" sz="1400" dirty="0">
                <a:latin typeface="Times New Roman" panose="02020603050405020304" pitchFamily="18" charset="0"/>
                <a:cs typeface="Times New Roman" panose="02020603050405020304" pitchFamily="18" charset="0"/>
              </a:rPr>
              <a:t>22012011048_Hill Soni</a:t>
            </a:r>
          </a:p>
          <a:p>
            <a:r>
              <a:rPr lang="en-IN" sz="1400" dirty="0">
                <a:latin typeface="Times New Roman" panose="02020603050405020304" pitchFamily="18" charset="0"/>
                <a:cs typeface="Times New Roman" panose="02020603050405020304" pitchFamily="18" charset="0"/>
              </a:rPr>
              <a:t>22012011050_Bansi Vachhani </a:t>
            </a:r>
          </a:p>
          <a:p>
            <a:r>
              <a:rPr lang="en-IN" sz="1400" dirty="0">
                <a:latin typeface="Times New Roman" panose="02020603050405020304" pitchFamily="18" charset="0"/>
                <a:cs typeface="Times New Roman" panose="02020603050405020304" pitchFamily="18" charset="0"/>
              </a:rPr>
              <a:t>22012011065_Bhakti Kansagara</a:t>
            </a:r>
          </a:p>
          <a:p>
            <a:endParaRPr lang="en-IN" sz="1400" dirty="0">
              <a:latin typeface="Times New Roman" panose="02020603050405020304" pitchFamily="18" charset="0"/>
              <a:cs typeface="Times New Roman" panose="02020603050405020304" pitchFamily="18" charset="0"/>
            </a:endParaRPr>
          </a:p>
        </p:txBody>
      </p:sp>
      <p:sp>
        <p:nvSpPr>
          <p:cNvPr id="6" name="TextBox 5"/>
          <p:cNvSpPr txBox="1"/>
          <p:nvPr/>
        </p:nvSpPr>
        <p:spPr>
          <a:xfrm>
            <a:off x="311700" y="3685310"/>
            <a:ext cx="2090124" cy="523220"/>
          </a:xfrm>
          <a:prstGeom prst="rect">
            <a:avLst/>
          </a:prstGeom>
          <a:noFill/>
        </p:spPr>
        <p:txBody>
          <a:bodyPr wrap="square" rtlCol="0">
            <a:spAutoFit/>
          </a:bodyPr>
          <a:lstStyle/>
          <a:p>
            <a:r>
              <a:rPr lang="en-IN" sz="1400" b="1" dirty="0">
                <a:latin typeface="Times New Roman" panose="02020603050405020304" pitchFamily="18" charset="0"/>
                <a:cs typeface="Times New Roman" panose="02020603050405020304" pitchFamily="18" charset="0"/>
              </a:rPr>
              <a:t>Guide:</a:t>
            </a:r>
          </a:p>
          <a:p>
            <a:r>
              <a:rPr lang="en-IN" sz="1400" dirty="0">
                <a:latin typeface="Times New Roman" panose="02020603050405020304" pitchFamily="18" charset="0"/>
                <a:cs typeface="Times New Roman" panose="02020603050405020304" pitchFamily="18" charset="0"/>
              </a:rPr>
              <a:t>Prof. Hiten </a:t>
            </a:r>
            <a:r>
              <a:rPr lang="en-IN" sz="1400" dirty="0" err="1">
                <a:latin typeface="Times New Roman" panose="02020603050405020304" pitchFamily="18" charset="0"/>
                <a:cs typeface="Times New Roman" panose="02020603050405020304" pitchFamily="18" charset="0"/>
              </a:rPr>
              <a:t>Sadani</a:t>
            </a:r>
            <a:endParaRPr lang="en-IN" sz="1400" dirty="0">
              <a:latin typeface="Times New Roman" panose="02020603050405020304" pitchFamily="18" charset="0"/>
              <a:cs typeface="Times New Roman" panose="02020603050405020304" pitchFamily="18" charset="0"/>
            </a:endParaRPr>
          </a:p>
        </p:txBody>
      </p:sp>
      <p:pic>
        <p:nvPicPr>
          <p:cNvPr id="2" name="Picture 2" descr="GNU">
            <a:extLst>
              <a:ext uri="{FF2B5EF4-FFF2-40B4-BE49-F238E27FC236}">
                <a16:creationId xmlns:a16="http://schemas.microsoft.com/office/drawing/2014/main" id="{D9595EA6-21BE-0C89-19E4-5AC172DDE7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08558" y="15240"/>
            <a:ext cx="4526884" cy="788400"/>
          </a:xfrm>
          <a:prstGeom prst="rect">
            <a:avLst/>
          </a:prstGeom>
          <a:noFill/>
          <a:extLst>
            <a:ext uri="{909E8E84-426E-40DD-AFC4-6F175D3DCCD1}">
              <a14:hiddenFill xmlns:a14="http://schemas.microsoft.com/office/drawing/2010/main">
                <a:solidFill>
                  <a:srgbClr val="FFFFFF"/>
                </a:solidFill>
              </a14:hiddenFill>
            </a:ext>
          </a:extLst>
        </p:spPr>
      </p:pic>
      <p:sp>
        <p:nvSpPr>
          <p:cNvPr id="8" name="Slide Number Placeholder 10">
            <a:extLst>
              <a:ext uri="{FF2B5EF4-FFF2-40B4-BE49-F238E27FC236}">
                <a16:creationId xmlns:a16="http://schemas.microsoft.com/office/drawing/2014/main" id="{0A32726A-FF7C-0383-AA0B-75DE61540DA8}"/>
              </a:ext>
            </a:extLst>
          </p:cNvPr>
          <p:cNvSpPr>
            <a:spLocks noGrp="1"/>
          </p:cNvSpPr>
          <p:nvPr>
            <p:ph type="sldNum" idx="12"/>
          </p:nvPr>
        </p:nvSpPr>
        <p:spPr>
          <a:xfrm>
            <a:off x="8472458" y="4663217"/>
            <a:ext cx="548700" cy="393600"/>
          </a:xfrm>
        </p:spPr>
        <p:txBody>
          <a:bodyPr/>
          <a:lstStyle/>
          <a:p>
            <a:pPr marL="0" lvl="0" indent="0" algn="r" rtl="0">
              <a:spcBef>
                <a:spcPts val="0"/>
              </a:spcBef>
              <a:spcAft>
                <a:spcPts val="0"/>
              </a:spcAft>
              <a:buNone/>
            </a:pPr>
            <a:fld id="{00000000-1234-1234-1234-123412341234}" type="slidenum">
              <a:rPr lang="en" sz="1000" smtClean="0">
                <a:solidFill>
                  <a:schemeClr val="tx1"/>
                </a:solidFill>
                <a:latin typeface="Times New Roman" panose="02020603050405020304" pitchFamily="18" charset="0"/>
                <a:cs typeface="Times New Roman" panose="02020603050405020304" pitchFamily="18" charset="0"/>
              </a:rPr>
              <a:t>1</a:t>
            </a:fld>
            <a:endParaRPr lang="en" sz="10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173255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1461AF-3007-732B-35FF-F3C421ADF17D}"/>
            </a:ext>
          </a:extLst>
        </p:cNvPr>
        <p:cNvGrpSpPr/>
        <p:nvPr/>
      </p:nvGrpSpPr>
      <p:grpSpPr>
        <a:xfrm>
          <a:off x="0" y="0"/>
          <a:ext cx="0" cy="0"/>
          <a:chOff x="0" y="0"/>
          <a:chExt cx="0" cy="0"/>
        </a:xfrm>
      </p:grpSpPr>
      <p:pic>
        <p:nvPicPr>
          <p:cNvPr id="5" name="Picture 2" descr="GNU">
            <a:extLst>
              <a:ext uri="{FF2B5EF4-FFF2-40B4-BE49-F238E27FC236}">
                <a16:creationId xmlns:a16="http://schemas.microsoft.com/office/drawing/2014/main" id="{23C619DA-E030-FF3A-145F-1A5F5BC986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08558" y="15240"/>
            <a:ext cx="4526884" cy="788400"/>
          </a:xfrm>
          <a:prstGeom prst="rect">
            <a:avLst/>
          </a:prstGeom>
          <a:noFill/>
          <a:extLst>
            <a:ext uri="{909E8E84-426E-40DD-AFC4-6F175D3DCCD1}">
              <a14:hiddenFill xmlns:a14="http://schemas.microsoft.com/office/drawing/2010/main">
                <a:solidFill>
                  <a:srgbClr val="FFFFFF"/>
                </a:solidFill>
              </a14:hiddenFill>
            </a:ext>
          </a:extLst>
        </p:spPr>
      </p:pic>
      <p:sp>
        <p:nvSpPr>
          <p:cNvPr id="11" name="Text Placeholder 11">
            <a:extLst>
              <a:ext uri="{FF2B5EF4-FFF2-40B4-BE49-F238E27FC236}">
                <a16:creationId xmlns:a16="http://schemas.microsoft.com/office/drawing/2014/main" id="{91F3FE0F-2918-6B7D-484E-98ADCEBFC9FD}"/>
              </a:ext>
            </a:extLst>
          </p:cNvPr>
          <p:cNvSpPr txBox="1">
            <a:spLocks/>
          </p:cNvSpPr>
          <p:nvPr/>
        </p:nvSpPr>
        <p:spPr>
          <a:xfrm>
            <a:off x="311700" y="861060"/>
            <a:ext cx="8520600" cy="3726179"/>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IN" sz="2000" b="1" dirty="0">
                <a:latin typeface="Times New Roman" panose="02020603050405020304" pitchFamily="18" charset="0"/>
                <a:cs typeface="Times New Roman" panose="02020603050405020304" pitchFamily="18" charset="0"/>
              </a:rPr>
              <a:t>Activity Diagram: </a:t>
            </a:r>
          </a:p>
          <a:p>
            <a:pPr marL="0" indent="0" algn="just">
              <a:buNone/>
            </a:pPr>
            <a:endParaRPr lang="en-IN" sz="2000" b="1" dirty="0">
              <a:latin typeface="Times New Roman" panose="02020603050405020304" pitchFamily="18" charset="0"/>
              <a:cs typeface="Times New Roman" panose="02020603050405020304" pitchFamily="18" charset="0"/>
            </a:endParaRPr>
          </a:p>
        </p:txBody>
      </p:sp>
      <p:sp>
        <p:nvSpPr>
          <p:cNvPr id="3" name="Slide Number Placeholder 10">
            <a:extLst>
              <a:ext uri="{FF2B5EF4-FFF2-40B4-BE49-F238E27FC236}">
                <a16:creationId xmlns:a16="http://schemas.microsoft.com/office/drawing/2014/main" id="{4AC29A62-D730-730F-0DD9-F19516272E8F}"/>
              </a:ext>
            </a:extLst>
          </p:cNvPr>
          <p:cNvSpPr>
            <a:spLocks noGrp="1"/>
          </p:cNvSpPr>
          <p:nvPr>
            <p:ph type="sldNum" idx="12"/>
          </p:nvPr>
        </p:nvSpPr>
        <p:spPr>
          <a:xfrm>
            <a:off x="8472458" y="4663217"/>
            <a:ext cx="548700" cy="393600"/>
          </a:xfrm>
        </p:spPr>
        <p:txBody>
          <a:bodyPr/>
          <a:lstStyle/>
          <a:p>
            <a:pPr marL="0" lvl="0" indent="0" algn="r" rtl="0">
              <a:spcBef>
                <a:spcPts val="0"/>
              </a:spcBef>
              <a:spcAft>
                <a:spcPts val="0"/>
              </a:spcAft>
              <a:buNone/>
            </a:pPr>
            <a:fld id="{00000000-1234-1234-1234-123412341234}" type="slidenum">
              <a:rPr lang="en" sz="1000" smtClean="0">
                <a:solidFill>
                  <a:schemeClr val="tx1"/>
                </a:solidFill>
                <a:latin typeface="Times New Roman" panose="02020603050405020304" pitchFamily="18" charset="0"/>
                <a:cs typeface="Times New Roman" panose="02020603050405020304" pitchFamily="18" charset="0"/>
              </a:rPr>
              <a:t>10</a:t>
            </a:fld>
            <a:endParaRPr lang="en" sz="1000" dirty="0">
              <a:solidFill>
                <a:schemeClr val="tx1"/>
              </a:solidFill>
              <a:latin typeface="Times New Roman" panose="02020603050405020304" pitchFamily="18" charset="0"/>
              <a:cs typeface="Times New Roman" panose="02020603050405020304" pitchFamily="18" charset="0"/>
            </a:endParaRPr>
          </a:p>
        </p:txBody>
      </p:sp>
      <p:pic>
        <p:nvPicPr>
          <p:cNvPr id="12" name="Picture 11">
            <a:extLst>
              <a:ext uri="{FF2B5EF4-FFF2-40B4-BE49-F238E27FC236}">
                <a16:creationId xmlns:a16="http://schemas.microsoft.com/office/drawing/2014/main" id="{CC86CA87-E5EB-A7CC-6A86-8EF9F033918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74849" y="611490"/>
            <a:ext cx="1365504" cy="4532010"/>
          </a:xfrm>
          <a:prstGeom prst="rect">
            <a:avLst/>
          </a:prstGeom>
        </p:spPr>
      </p:pic>
    </p:spTree>
    <p:extLst>
      <p:ext uri="{BB962C8B-B14F-4D97-AF65-F5344CB8AC3E}">
        <p14:creationId xmlns:p14="http://schemas.microsoft.com/office/powerpoint/2010/main" val="33704281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054B1E-ED5C-9421-88C3-E6CDA300C045}"/>
            </a:ext>
          </a:extLst>
        </p:cNvPr>
        <p:cNvGrpSpPr/>
        <p:nvPr/>
      </p:nvGrpSpPr>
      <p:grpSpPr>
        <a:xfrm>
          <a:off x="0" y="0"/>
          <a:ext cx="0" cy="0"/>
          <a:chOff x="0" y="0"/>
          <a:chExt cx="0" cy="0"/>
        </a:xfrm>
      </p:grpSpPr>
      <p:pic>
        <p:nvPicPr>
          <p:cNvPr id="5" name="Picture 2" descr="GNU">
            <a:extLst>
              <a:ext uri="{FF2B5EF4-FFF2-40B4-BE49-F238E27FC236}">
                <a16:creationId xmlns:a16="http://schemas.microsoft.com/office/drawing/2014/main" id="{C5974342-1A6A-FAE8-CF2D-FD8C763014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08558" y="15240"/>
            <a:ext cx="4526884" cy="788400"/>
          </a:xfrm>
          <a:prstGeom prst="rect">
            <a:avLst/>
          </a:prstGeom>
          <a:noFill/>
          <a:extLst>
            <a:ext uri="{909E8E84-426E-40DD-AFC4-6F175D3DCCD1}">
              <a14:hiddenFill xmlns:a14="http://schemas.microsoft.com/office/drawing/2010/main">
                <a:solidFill>
                  <a:srgbClr val="FFFFFF"/>
                </a:solidFill>
              </a14:hiddenFill>
            </a:ext>
          </a:extLst>
        </p:spPr>
      </p:pic>
      <p:sp>
        <p:nvSpPr>
          <p:cNvPr id="11" name="Text Placeholder 11">
            <a:extLst>
              <a:ext uri="{FF2B5EF4-FFF2-40B4-BE49-F238E27FC236}">
                <a16:creationId xmlns:a16="http://schemas.microsoft.com/office/drawing/2014/main" id="{2C2BB4A1-86A5-5538-E765-1B7A70D914BF}"/>
              </a:ext>
            </a:extLst>
          </p:cNvPr>
          <p:cNvSpPr txBox="1">
            <a:spLocks/>
          </p:cNvSpPr>
          <p:nvPr/>
        </p:nvSpPr>
        <p:spPr>
          <a:xfrm>
            <a:off x="311700" y="861060"/>
            <a:ext cx="8520600" cy="3726179"/>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IN" sz="2000" b="1" dirty="0">
                <a:latin typeface="Times New Roman" panose="02020603050405020304" pitchFamily="18" charset="0"/>
                <a:cs typeface="Times New Roman" panose="02020603050405020304" pitchFamily="18" charset="0"/>
              </a:rPr>
              <a:t>Sequence Diagram:</a:t>
            </a:r>
          </a:p>
          <a:p>
            <a:pPr marL="0" indent="0" algn="just">
              <a:buNone/>
            </a:pPr>
            <a:endParaRPr lang="en-IN" sz="2000" b="1" dirty="0">
              <a:latin typeface="Times New Roman" panose="02020603050405020304" pitchFamily="18" charset="0"/>
              <a:cs typeface="Times New Roman" panose="02020603050405020304" pitchFamily="18" charset="0"/>
            </a:endParaRPr>
          </a:p>
        </p:txBody>
      </p:sp>
      <p:sp>
        <p:nvSpPr>
          <p:cNvPr id="3" name="Slide Number Placeholder 10">
            <a:extLst>
              <a:ext uri="{FF2B5EF4-FFF2-40B4-BE49-F238E27FC236}">
                <a16:creationId xmlns:a16="http://schemas.microsoft.com/office/drawing/2014/main" id="{3B512502-2C86-6DB0-F12C-87DA3F76FE96}"/>
              </a:ext>
            </a:extLst>
          </p:cNvPr>
          <p:cNvSpPr>
            <a:spLocks noGrp="1"/>
          </p:cNvSpPr>
          <p:nvPr>
            <p:ph type="sldNum" idx="12"/>
          </p:nvPr>
        </p:nvSpPr>
        <p:spPr>
          <a:xfrm>
            <a:off x="8472458" y="4663217"/>
            <a:ext cx="548700" cy="393600"/>
          </a:xfrm>
        </p:spPr>
        <p:txBody>
          <a:bodyPr/>
          <a:lstStyle/>
          <a:p>
            <a:pPr marL="0" lvl="0" indent="0" algn="r" rtl="0">
              <a:spcBef>
                <a:spcPts val="0"/>
              </a:spcBef>
              <a:spcAft>
                <a:spcPts val="0"/>
              </a:spcAft>
              <a:buNone/>
            </a:pPr>
            <a:fld id="{00000000-1234-1234-1234-123412341234}" type="slidenum">
              <a:rPr lang="en" sz="1000" smtClean="0">
                <a:solidFill>
                  <a:schemeClr val="tx1"/>
                </a:solidFill>
                <a:latin typeface="Times New Roman" panose="02020603050405020304" pitchFamily="18" charset="0"/>
                <a:cs typeface="Times New Roman" panose="02020603050405020304" pitchFamily="18" charset="0"/>
              </a:rPr>
              <a:t>11</a:t>
            </a:fld>
            <a:endParaRPr lang="en" sz="1000" dirty="0">
              <a:solidFill>
                <a:schemeClr val="tx1"/>
              </a:solidFill>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303C2DF4-377D-CBBB-DB39-646703C2BE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4755" y="861060"/>
            <a:ext cx="6136034" cy="4282440"/>
          </a:xfrm>
          <a:prstGeom prst="rect">
            <a:avLst/>
          </a:prstGeom>
        </p:spPr>
      </p:pic>
    </p:spTree>
    <p:extLst>
      <p:ext uri="{BB962C8B-B14F-4D97-AF65-F5344CB8AC3E}">
        <p14:creationId xmlns:p14="http://schemas.microsoft.com/office/powerpoint/2010/main" val="1135269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2413C1-4A1F-86B9-FC91-1A2FB65FDDB3}"/>
            </a:ext>
          </a:extLst>
        </p:cNvPr>
        <p:cNvGrpSpPr/>
        <p:nvPr/>
      </p:nvGrpSpPr>
      <p:grpSpPr>
        <a:xfrm>
          <a:off x="0" y="0"/>
          <a:ext cx="0" cy="0"/>
          <a:chOff x="0" y="0"/>
          <a:chExt cx="0" cy="0"/>
        </a:xfrm>
      </p:grpSpPr>
      <p:pic>
        <p:nvPicPr>
          <p:cNvPr id="5" name="Picture 2" descr="GNU">
            <a:extLst>
              <a:ext uri="{FF2B5EF4-FFF2-40B4-BE49-F238E27FC236}">
                <a16:creationId xmlns:a16="http://schemas.microsoft.com/office/drawing/2014/main" id="{F334DB6E-7C17-EDDD-CF88-37A602DD7B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08558" y="15240"/>
            <a:ext cx="4526884" cy="788400"/>
          </a:xfrm>
          <a:prstGeom prst="rect">
            <a:avLst/>
          </a:prstGeom>
          <a:noFill/>
          <a:extLst>
            <a:ext uri="{909E8E84-426E-40DD-AFC4-6F175D3DCCD1}">
              <a14:hiddenFill xmlns:a14="http://schemas.microsoft.com/office/drawing/2010/main">
                <a:solidFill>
                  <a:srgbClr val="FFFFFF"/>
                </a:solidFill>
              </a14:hiddenFill>
            </a:ext>
          </a:extLst>
        </p:spPr>
      </p:pic>
      <p:sp>
        <p:nvSpPr>
          <p:cNvPr id="11" name="Text Placeholder 11">
            <a:extLst>
              <a:ext uri="{FF2B5EF4-FFF2-40B4-BE49-F238E27FC236}">
                <a16:creationId xmlns:a16="http://schemas.microsoft.com/office/drawing/2014/main" id="{BF2DE64E-E118-6C2A-BBD1-42DFED6DF9BD}"/>
              </a:ext>
            </a:extLst>
          </p:cNvPr>
          <p:cNvSpPr txBox="1">
            <a:spLocks/>
          </p:cNvSpPr>
          <p:nvPr/>
        </p:nvSpPr>
        <p:spPr>
          <a:xfrm>
            <a:off x="311700" y="861060"/>
            <a:ext cx="8520600" cy="3726179"/>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IN" sz="2000" b="1" dirty="0">
                <a:latin typeface="Times New Roman" panose="02020603050405020304" pitchFamily="18" charset="0"/>
                <a:cs typeface="Times New Roman" panose="02020603050405020304" pitchFamily="18" charset="0"/>
              </a:rPr>
              <a:t>Class Diagram:</a:t>
            </a:r>
          </a:p>
          <a:p>
            <a:pPr marL="0" indent="0" algn="just">
              <a:buNone/>
            </a:pPr>
            <a:endParaRPr lang="en-IN" sz="2000" b="1" dirty="0">
              <a:latin typeface="Times New Roman" panose="02020603050405020304" pitchFamily="18" charset="0"/>
              <a:cs typeface="Times New Roman" panose="02020603050405020304" pitchFamily="18" charset="0"/>
            </a:endParaRPr>
          </a:p>
        </p:txBody>
      </p:sp>
      <p:sp>
        <p:nvSpPr>
          <p:cNvPr id="3" name="Slide Number Placeholder 10">
            <a:extLst>
              <a:ext uri="{FF2B5EF4-FFF2-40B4-BE49-F238E27FC236}">
                <a16:creationId xmlns:a16="http://schemas.microsoft.com/office/drawing/2014/main" id="{228BC0B8-CC60-C176-B7A5-F82350ED2E4C}"/>
              </a:ext>
            </a:extLst>
          </p:cNvPr>
          <p:cNvSpPr>
            <a:spLocks noGrp="1"/>
          </p:cNvSpPr>
          <p:nvPr>
            <p:ph type="sldNum" idx="12"/>
          </p:nvPr>
        </p:nvSpPr>
        <p:spPr>
          <a:xfrm>
            <a:off x="8472458" y="4663217"/>
            <a:ext cx="548700" cy="393600"/>
          </a:xfrm>
        </p:spPr>
        <p:txBody>
          <a:bodyPr/>
          <a:lstStyle/>
          <a:p>
            <a:pPr marL="0" lvl="0" indent="0" algn="r" rtl="0">
              <a:spcBef>
                <a:spcPts val="0"/>
              </a:spcBef>
              <a:spcAft>
                <a:spcPts val="0"/>
              </a:spcAft>
              <a:buNone/>
            </a:pPr>
            <a:fld id="{00000000-1234-1234-1234-123412341234}" type="slidenum">
              <a:rPr lang="en" sz="1000" smtClean="0">
                <a:solidFill>
                  <a:schemeClr val="tx1"/>
                </a:solidFill>
                <a:latin typeface="Times New Roman" panose="02020603050405020304" pitchFamily="18" charset="0"/>
                <a:cs typeface="Times New Roman" panose="02020603050405020304" pitchFamily="18" charset="0"/>
              </a:rPr>
              <a:t>12</a:t>
            </a:fld>
            <a:endParaRPr lang="en" sz="1000" dirty="0">
              <a:solidFill>
                <a:schemeClr val="tx1"/>
              </a:solidFill>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9B865B97-2245-1D77-289C-27847C066C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1700" y="1351771"/>
            <a:ext cx="8219440" cy="3508246"/>
          </a:xfrm>
          <a:prstGeom prst="rect">
            <a:avLst/>
          </a:prstGeom>
        </p:spPr>
      </p:pic>
    </p:spTree>
    <p:extLst>
      <p:ext uri="{BB962C8B-B14F-4D97-AF65-F5344CB8AC3E}">
        <p14:creationId xmlns:p14="http://schemas.microsoft.com/office/powerpoint/2010/main" val="18423843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F82E04-8A9A-16DD-CAF7-E1A3B2C5B0FB}"/>
            </a:ext>
          </a:extLst>
        </p:cNvPr>
        <p:cNvGrpSpPr/>
        <p:nvPr/>
      </p:nvGrpSpPr>
      <p:grpSpPr>
        <a:xfrm>
          <a:off x="0" y="0"/>
          <a:ext cx="0" cy="0"/>
          <a:chOff x="0" y="0"/>
          <a:chExt cx="0" cy="0"/>
        </a:xfrm>
      </p:grpSpPr>
      <p:pic>
        <p:nvPicPr>
          <p:cNvPr id="5" name="Picture 2" descr="GNU">
            <a:extLst>
              <a:ext uri="{FF2B5EF4-FFF2-40B4-BE49-F238E27FC236}">
                <a16:creationId xmlns:a16="http://schemas.microsoft.com/office/drawing/2014/main" id="{53AB8422-ACA3-F374-F8E9-07C32315F4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08558" y="15240"/>
            <a:ext cx="4526884" cy="788400"/>
          </a:xfrm>
          <a:prstGeom prst="rect">
            <a:avLst/>
          </a:prstGeom>
          <a:noFill/>
          <a:extLst>
            <a:ext uri="{909E8E84-426E-40DD-AFC4-6F175D3DCCD1}">
              <a14:hiddenFill xmlns:a14="http://schemas.microsoft.com/office/drawing/2010/main">
                <a:solidFill>
                  <a:srgbClr val="FFFFFF"/>
                </a:solidFill>
              </a14:hiddenFill>
            </a:ext>
          </a:extLst>
        </p:spPr>
      </p:pic>
      <p:sp>
        <p:nvSpPr>
          <p:cNvPr id="11" name="Text Placeholder 11">
            <a:extLst>
              <a:ext uri="{FF2B5EF4-FFF2-40B4-BE49-F238E27FC236}">
                <a16:creationId xmlns:a16="http://schemas.microsoft.com/office/drawing/2014/main" id="{AD50FBEB-FE89-436F-871D-9414862F1D16}"/>
              </a:ext>
            </a:extLst>
          </p:cNvPr>
          <p:cNvSpPr txBox="1">
            <a:spLocks/>
          </p:cNvSpPr>
          <p:nvPr/>
        </p:nvSpPr>
        <p:spPr>
          <a:xfrm>
            <a:off x="311700" y="861060"/>
            <a:ext cx="8520600" cy="3726179"/>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IN" sz="2000" b="1" dirty="0">
                <a:latin typeface="Times New Roman" panose="02020603050405020304" pitchFamily="18" charset="0"/>
                <a:cs typeface="Times New Roman" panose="02020603050405020304" pitchFamily="18" charset="0"/>
              </a:rPr>
              <a:t>DFD (level-0):</a:t>
            </a:r>
          </a:p>
          <a:p>
            <a:pPr marL="0" indent="0">
              <a:buNone/>
            </a:pPr>
            <a:endParaRPr lang="en-IN" sz="2000" b="1" dirty="0">
              <a:latin typeface="Times New Roman" panose="02020603050405020304" pitchFamily="18" charset="0"/>
              <a:cs typeface="Times New Roman" panose="02020603050405020304" pitchFamily="18" charset="0"/>
            </a:endParaRPr>
          </a:p>
        </p:txBody>
      </p:sp>
      <p:sp>
        <p:nvSpPr>
          <p:cNvPr id="3" name="Slide Number Placeholder 10">
            <a:extLst>
              <a:ext uri="{FF2B5EF4-FFF2-40B4-BE49-F238E27FC236}">
                <a16:creationId xmlns:a16="http://schemas.microsoft.com/office/drawing/2014/main" id="{AC3E6570-664A-3A41-B5D5-8EA5A047945F}"/>
              </a:ext>
            </a:extLst>
          </p:cNvPr>
          <p:cNvSpPr>
            <a:spLocks noGrp="1"/>
          </p:cNvSpPr>
          <p:nvPr>
            <p:ph type="sldNum" idx="12"/>
          </p:nvPr>
        </p:nvSpPr>
        <p:spPr>
          <a:xfrm>
            <a:off x="8472458" y="4663217"/>
            <a:ext cx="548700" cy="393600"/>
          </a:xfrm>
        </p:spPr>
        <p:txBody>
          <a:bodyPr/>
          <a:lstStyle/>
          <a:p>
            <a:pPr marL="0" lvl="0" indent="0" algn="r" rtl="0">
              <a:spcBef>
                <a:spcPts val="0"/>
              </a:spcBef>
              <a:spcAft>
                <a:spcPts val="0"/>
              </a:spcAft>
              <a:buNone/>
            </a:pPr>
            <a:fld id="{00000000-1234-1234-1234-123412341234}" type="slidenum">
              <a:rPr lang="en" sz="1000" smtClean="0">
                <a:solidFill>
                  <a:schemeClr val="tx1"/>
                </a:solidFill>
                <a:latin typeface="Times New Roman" panose="02020603050405020304" pitchFamily="18" charset="0"/>
                <a:cs typeface="Times New Roman" panose="02020603050405020304" pitchFamily="18" charset="0"/>
              </a:rPr>
              <a:t>13</a:t>
            </a:fld>
            <a:endParaRPr lang="en" sz="1000" dirty="0">
              <a:solidFill>
                <a:schemeClr val="tx1"/>
              </a:solidFill>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B14AD588-E249-5C95-A485-4397696797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34490" y="861060"/>
            <a:ext cx="3216724" cy="4087432"/>
          </a:xfrm>
          <a:prstGeom prst="rect">
            <a:avLst/>
          </a:prstGeom>
        </p:spPr>
      </p:pic>
    </p:spTree>
    <p:extLst>
      <p:ext uri="{BB962C8B-B14F-4D97-AF65-F5344CB8AC3E}">
        <p14:creationId xmlns:p14="http://schemas.microsoft.com/office/powerpoint/2010/main" val="16109300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503448-C8AA-D7D7-EF98-49FC4797BF71}"/>
            </a:ext>
          </a:extLst>
        </p:cNvPr>
        <p:cNvGrpSpPr/>
        <p:nvPr/>
      </p:nvGrpSpPr>
      <p:grpSpPr>
        <a:xfrm>
          <a:off x="0" y="0"/>
          <a:ext cx="0" cy="0"/>
          <a:chOff x="0" y="0"/>
          <a:chExt cx="0" cy="0"/>
        </a:xfrm>
      </p:grpSpPr>
      <p:pic>
        <p:nvPicPr>
          <p:cNvPr id="5" name="Picture 2" descr="GNU">
            <a:extLst>
              <a:ext uri="{FF2B5EF4-FFF2-40B4-BE49-F238E27FC236}">
                <a16:creationId xmlns:a16="http://schemas.microsoft.com/office/drawing/2014/main" id="{153B9524-AAA3-5D47-D632-71245D928E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08558" y="15240"/>
            <a:ext cx="4526884" cy="788400"/>
          </a:xfrm>
          <a:prstGeom prst="rect">
            <a:avLst/>
          </a:prstGeom>
          <a:noFill/>
          <a:extLst>
            <a:ext uri="{909E8E84-426E-40DD-AFC4-6F175D3DCCD1}">
              <a14:hiddenFill xmlns:a14="http://schemas.microsoft.com/office/drawing/2010/main">
                <a:solidFill>
                  <a:srgbClr val="FFFFFF"/>
                </a:solidFill>
              </a14:hiddenFill>
            </a:ext>
          </a:extLst>
        </p:spPr>
      </p:pic>
      <p:sp>
        <p:nvSpPr>
          <p:cNvPr id="11" name="Text Placeholder 11">
            <a:extLst>
              <a:ext uri="{FF2B5EF4-FFF2-40B4-BE49-F238E27FC236}">
                <a16:creationId xmlns:a16="http://schemas.microsoft.com/office/drawing/2014/main" id="{C26BB5AA-E164-5BE1-4E14-BACE44B01344}"/>
              </a:ext>
            </a:extLst>
          </p:cNvPr>
          <p:cNvSpPr txBox="1">
            <a:spLocks/>
          </p:cNvSpPr>
          <p:nvPr/>
        </p:nvSpPr>
        <p:spPr>
          <a:xfrm>
            <a:off x="311700" y="861060"/>
            <a:ext cx="8520600" cy="3726179"/>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IN" sz="2000" b="1" dirty="0">
                <a:latin typeface="Times New Roman" panose="02020603050405020304" pitchFamily="18" charset="0"/>
                <a:cs typeface="Times New Roman" panose="02020603050405020304" pitchFamily="18" charset="0"/>
              </a:rPr>
              <a:t>DFD (level-1):</a:t>
            </a:r>
          </a:p>
          <a:p>
            <a:pPr marL="0" indent="0" algn="just">
              <a:buNone/>
            </a:pPr>
            <a:endParaRPr lang="en-US" sz="1600" dirty="0">
              <a:latin typeface="Times New Roman" panose="02020603050405020304" pitchFamily="18" charset="0"/>
              <a:cs typeface="Times New Roman" panose="02020603050405020304" pitchFamily="18" charset="0"/>
            </a:endParaRPr>
          </a:p>
        </p:txBody>
      </p:sp>
      <p:sp>
        <p:nvSpPr>
          <p:cNvPr id="3" name="Slide Number Placeholder 10">
            <a:extLst>
              <a:ext uri="{FF2B5EF4-FFF2-40B4-BE49-F238E27FC236}">
                <a16:creationId xmlns:a16="http://schemas.microsoft.com/office/drawing/2014/main" id="{83934C4F-4A8E-7947-3644-1DA9F6332B94}"/>
              </a:ext>
            </a:extLst>
          </p:cNvPr>
          <p:cNvSpPr>
            <a:spLocks noGrp="1"/>
          </p:cNvSpPr>
          <p:nvPr>
            <p:ph type="sldNum" idx="12"/>
          </p:nvPr>
        </p:nvSpPr>
        <p:spPr>
          <a:xfrm>
            <a:off x="8472458" y="4663217"/>
            <a:ext cx="548700" cy="393600"/>
          </a:xfrm>
        </p:spPr>
        <p:txBody>
          <a:bodyPr/>
          <a:lstStyle/>
          <a:p>
            <a:pPr marL="0" lvl="0" indent="0" algn="r" rtl="0">
              <a:spcBef>
                <a:spcPts val="0"/>
              </a:spcBef>
              <a:spcAft>
                <a:spcPts val="0"/>
              </a:spcAft>
              <a:buNone/>
            </a:pPr>
            <a:fld id="{00000000-1234-1234-1234-123412341234}" type="slidenum">
              <a:rPr lang="en" sz="1000" smtClean="0">
                <a:solidFill>
                  <a:schemeClr val="tx1"/>
                </a:solidFill>
                <a:latin typeface="Times New Roman" panose="02020603050405020304" pitchFamily="18" charset="0"/>
                <a:cs typeface="Times New Roman" panose="02020603050405020304" pitchFamily="18" charset="0"/>
              </a:rPr>
              <a:t>14</a:t>
            </a:fld>
            <a:endParaRPr lang="en" sz="1000" dirty="0">
              <a:solidFill>
                <a:schemeClr val="tx1"/>
              </a:solidFill>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4B05ED6B-8863-CB47-1941-EC915052AE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01662" y="803640"/>
            <a:ext cx="3722334" cy="4209782"/>
          </a:xfrm>
          <a:prstGeom prst="rect">
            <a:avLst/>
          </a:prstGeom>
        </p:spPr>
      </p:pic>
    </p:spTree>
    <p:extLst>
      <p:ext uri="{BB962C8B-B14F-4D97-AF65-F5344CB8AC3E}">
        <p14:creationId xmlns:p14="http://schemas.microsoft.com/office/powerpoint/2010/main" val="19606324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5A132E-5B56-78D6-9D14-9C1D6DE016E5}"/>
            </a:ext>
          </a:extLst>
        </p:cNvPr>
        <p:cNvGrpSpPr/>
        <p:nvPr/>
      </p:nvGrpSpPr>
      <p:grpSpPr>
        <a:xfrm>
          <a:off x="0" y="0"/>
          <a:ext cx="0" cy="0"/>
          <a:chOff x="0" y="0"/>
          <a:chExt cx="0" cy="0"/>
        </a:xfrm>
      </p:grpSpPr>
      <p:pic>
        <p:nvPicPr>
          <p:cNvPr id="5" name="Picture 2" descr="GNU">
            <a:extLst>
              <a:ext uri="{FF2B5EF4-FFF2-40B4-BE49-F238E27FC236}">
                <a16:creationId xmlns:a16="http://schemas.microsoft.com/office/drawing/2014/main" id="{CEBE5CA5-6814-1F70-811A-D02AA7BD62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08558" y="15240"/>
            <a:ext cx="4526884" cy="788400"/>
          </a:xfrm>
          <a:prstGeom prst="rect">
            <a:avLst/>
          </a:prstGeom>
          <a:noFill/>
          <a:extLst>
            <a:ext uri="{909E8E84-426E-40DD-AFC4-6F175D3DCCD1}">
              <a14:hiddenFill xmlns:a14="http://schemas.microsoft.com/office/drawing/2010/main">
                <a:solidFill>
                  <a:srgbClr val="FFFFFF"/>
                </a:solidFill>
              </a14:hiddenFill>
            </a:ext>
          </a:extLst>
        </p:spPr>
      </p:pic>
      <p:sp>
        <p:nvSpPr>
          <p:cNvPr id="11" name="Text Placeholder 11">
            <a:extLst>
              <a:ext uri="{FF2B5EF4-FFF2-40B4-BE49-F238E27FC236}">
                <a16:creationId xmlns:a16="http://schemas.microsoft.com/office/drawing/2014/main" id="{B710BC50-896E-BEF6-E684-DFB120C01842}"/>
              </a:ext>
            </a:extLst>
          </p:cNvPr>
          <p:cNvSpPr txBox="1">
            <a:spLocks/>
          </p:cNvSpPr>
          <p:nvPr/>
        </p:nvSpPr>
        <p:spPr>
          <a:xfrm>
            <a:off x="311700" y="861060"/>
            <a:ext cx="8520600" cy="3726179"/>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IN" sz="2000" b="1" dirty="0">
                <a:latin typeface="Times New Roman" panose="02020603050405020304" pitchFamily="18" charset="0"/>
                <a:cs typeface="Times New Roman" panose="02020603050405020304" pitchFamily="18" charset="0"/>
              </a:rPr>
              <a:t>DFD (level-2) :</a:t>
            </a:r>
          </a:p>
          <a:p>
            <a:pPr marL="0" indent="0" algn="just">
              <a:buNone/>
            </a:pPr>
            <a:endParaRPr lang="en-US" sz="1600" dirty="0">
              <a:latin typeface="Times New Roman" panose="02020603050405020304" pitchFamily="18" charset="0"/>
              <a:cs typeface="Times New Roman" panose="02020603050405020304" pitchFamily="18" charset="0"/>
            </a:endParaRPr>
          </a:p>
        </p:txBody>
      </p:sp>
      <p:sp>
        <p:nvSpPr>
          <p:cNvPr id="3" name="Slide Number Placeholder 10">
            <a:extLst>
              <a:ext uri="{FF2B5EF4-FFF2-40B4-BE49-F238E27FC236}">
                <a16:creationId xmlns:a16="http://schemas.microsoft.com/office/drawing/2014/main" id="{32321470-6EE5-4B6B-9909-5446B3D4D9C6}"/>
              </a:ext>
            </a:extLst>
          </p:cNvPr>
          <p:cNvSpPr>
            <a:spLocks noGrp="1"/>
          </p:cNvSpPr>
          <p:nvPr>
            <p:ph type="sldNum" idx="12"/>
          </p:nvPr>
        </p:nvSpPr>
        <p:spPr>
          <a:xfrm>
            <a:off x="8472458" y="4663217"/>
            <a:ext cx="548700" cy="393600"/>
          </a:xfrm>
        </p:spPr>
        <p:txBody>
          <a:bodyPr/>
          <a:lstStyle/>
          <a:p>
            <a:pPr marL="0" lvl="0" indent="0" algn="r" rtl="0">
              <a:spcBef>
                <a:spcPts val="0"/>
              </a:spcBef>
              <a:spcAft>
                <a:spcPts val="0"/>
              </a:spcAft>
              <a:buNone/>
            </a:pPr>
            <a:fld id="{00000000-1234-1234-1234-123412341234}" type="slidenum">
              <a:rPr lang="en" sz="1000" smtClean="0">
                <a:solidFill>
                  <a:schemeClr val="tx1"/>
                </a:solidFill>
                <a:latin typeface="Times New Roman" panose="02020603050405020304" pitchFamily="18" charset="0"/>
                <a:cs typeface="Times New Roman" panose="02020603050405020304" pitchFamily="18" charset="0"/>
              </a:rPr>
              <a:t>15</a:t>
            </a:fld>
            <a:endParaRPr lang="en" sz="1000" dirty="0">
              <a:solidFill>
                <a:schemeClr val="tx1"/>
              </a:solidFill>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D849CA1F-8267-E611-F687-0F8C9F6D4F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86377" y="871133"/>
            <a:ext cx="6179172" cy="4185684"/>
          </a:xfrm>
          <a:prstGeom prst="rect">
            <a:avLst/>
          </a:prstGeom>
        </p:spPr>
      </p:pic>
    </p:spTree>
    <p:extLst>
      <p:ext uri="{BB962C8B-B14F-4D97-AF65-F5344CB8AC3E}">
        <p14:creationId xmlns:p14="http://schemas.microsoft.com/office/powerpoint/2010/main" val="21363212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006454-F4A0-41DB-5AE2-0B02A9A9CEBD}"/>
            </a:ext>
          </a:extLst>
        </p:cNvPr>
        <p:cNvGrpSpPr/>
        <p:nvPr/>
      </p:nvGrpSpPr>
      <p:grpSpPr>
        <a:xfrm>
          <a:off x="0" y="0"/>
          <a:ext cx="0" cy="0"/>
          <a:chOff x="0" y="0"/>
          <a:chExt cx="0" cy="0"/>
        </a:xfrm>
      </p:grpSpPr>
      <p:pic>
        <p:nvPicPr>
          <p:cNvPr id="5" name="Picture 2" descr="GNU">
            <a:extLst>
              <a:ext uri="{FF2B5EF4-FFF2-40B4-BE49-F238E27FC236}">
                <a16:creationId xmlns:a16="http://schemas.microsoft.com/office/drawing/2014/main" id="{B918C2EF-2163-C572-AC56-C63C9A8357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08558" y="15240"/>
            <a:ext cx="4526884" cy="788400"/>
          </a:xfrm>
          <a:prstGeom prst="rect">
            <a:avLst/>
          </a:prstGeom>
          <a:noFill/>
          <a:extLst>
            <a:ext uri="{909E8E84-426E-40DD-AFC4-6F175D3DCCD1}">
              <a14:hiddenFill xmlns:a14="http://schemas.microsoft.com/office/drawing/2010/main">
                <a:solidFill>
                  <a:srgbClr val="FFFFFF"/>
                </a:solidFill>
              </a14:hiddenFill>
            </a:ext>
          </a:extLst>
        </p:spPr>
      </p:pic>
      <p:sp>
        <p:nvSpPr>
          <p:cNvPr id="11" name="Text Placeholder 11">
            <a:extLst>
              <a:ext uri="{FF2B5EF4-FFF2-40B4-BE49-F238E27FC236}">
                <a16:creationId xmlns:a16="http://schemas.microsoft.com/office/drawing/2014/main" id="{888B0866-2158-E0CA-D9A2-58E8EC1CA137}"/>
              </a:ext>
            </a:extLst>
          </p:cNvPr>
          <p:cNvSpPr txBox="1">
            <a:spLocks/>
          </p:cNvSpPr>
          <p:nvPr/>
        </p:nvSpPr>
        <p:spPr>
          <a:xfrm>
            <a:off x="311700" y="861060"/>
            <a:ext cx="8520600" cy="3726179"/>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IN" sz="2000" b="1" dirty="0">
                <a:latin typeface="Times New Roman" panose="02020603050405020304" pitchFamily="18" charset="0"/>
                <a:cs typeface="Times New Roman" panose="02020603050405020304" pitchFamily="18" charset="0"/>
              </a:rPr>
              <a:t>Login Screen:</a:t>
            </a:r>
          </a:p>
          <a:p>
            <a:pPr marL="0" indent="0">
              <a:buNone/>
            </a:pPr>
            <a:endParaRPr lang="en-IN" sz="2000" b="1" dirty="0">
              <a:latin typeface="Times New Roman" panose="02020603050405020304" pitchFamily="18" charset="0"/>
              <a:cs typeface="Times New Roman" panose="02020603050405020304" pitchFamily="18" charset="0"/>
            </a:endParaRPr>
          </a:p>
          <a:p>
            <a:pPr marL="0" indent="0" algn="just">
              <a:buNone/>
            </a:pPr>
            <a:endParaRPr lang="en-US" sz="1600" dirty="0">
              <a:latin typeface="Times New Roman" panose="02020603050405020304" pitchFamily="18" charset="0"/>
              <a:cs typeface="Times New Roman" panose="02020603050405020304" pitchFamily="18" charset="0"/>
            </a:endParaRPr>
          </a:p>
        </p:txBody>
      </p:sp>
      <p:sp>
        <p:nvSpPr>
          <p:cNvPr id="3" name="Slide Number Placeholder 10">
            <a:extLst>
              <a:ext uri="{FF2B5EF4-FFF2-40B4-BE49-F238E27FC236}">
                <a16:creationId xmlns:a16="http://schemas.microsoft.com/office/drawing/2014/main" id="{EED5512E-5D7E-3D78-4D49-CB80741292EB}"/>
              </a:ext>
            </a:extLst>
          </p:cNvPr>
          <p:cNvSpPr>
            <a:spLocks noGrp="1"/>
          </p:cNvSpPr>
          <p:nvPr>
            <p:ph type="sldNum" idx="12"/>
          </p:nvPr>
        </p:nvSpPr>
        <p:spPr>
          <a:xfrm>
            <a:off x="8472458" y="4663217"/>
            <a:ext cx="548700" cy="393600"/>
          </a:xfrm>
        </p:spPr>
        <p:txBody>
          <a:bodyPr/>
          <a:lstStyle/>
          <a:p>
            <a:pPr marL="0" lvl="0" indent="0" algn="r" rtl="0">
              <a:spcBef>
                <a:spcPts val="0"/>
              </a:spcBef>
              <a:spcAft>
                <a:spcPts val="0"/>
              </a:spcAft>
              <a:buNone/>
            </a:pPr>
            <a:fld id="{00000000-1234-1234-1234-123412341234}" type="slidenum">
              <a:rPr lang="en" sz="1000" smtClean="0">
                <a:solidFill>
                  <a:schemeClr val="tx1"/>
                </a:solidFill>
                <a:latin typeface="Times New Roman" panose="02020603050405020304" pitchFamily="18" charset="0"/>
                <a:cs typeface="Times New Roman" panose="02020603050405020304" pitchFamily="18" charset="0"/>
              </a:rPr>
              <a:t>16</a:t>
            </a:fld>
            <a:endParaRPr lang="en" sz="1000" dirty="0">
              <a:solidFill>
                <a:schemeClr val="tx1"/>
              </a:solidFill>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1AED7C58-88E7-D7B8-9D0D-293159E622CC}"/>
              </a:ext>
            </a:extLst>
          </p:cNvPr>
          <p:cNvPicPr>
            <a:picLocks noChangeAspect="1"/>
          </p:cNvPicPr>
          <p:nvPr/>
        </p:nvPicPr>
        <p:blipFill>
          <a:blip r:embed="rId4"/>
          <a:stretch>
            <a:fillRect/>
          </a:stretch>
        </p:blipFill>
        <p:spPr>
          <a:xfrm>
            <a:off x="1146048" y="1194985"/>
            <a:ext cx="7155900" cy="3665032"/>
          </a:xfrm>
          <a:prstGeom prst="rect">
            <a:avLst/>
          </a:prstGeom>
        </p:spPr>
      </p:pic>
    </p:spTree>
    <p:extLst>
      <p:ext uri="{BB962C8B-B14F-4D97-AF65-F5344CB8AC3E}">
        <p14:creationId xmlns:p14="http://schemas.microsoft.com/office/powerpoint/2010/main" val="16621498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B7D974-EDBF-CA43-FC06-02D8B87F8BA0}"/>
            </a:ext>
          </a:extLst>
        </p:cNvPr>
        <p:cNvGrpSpPr/>
        <p:nvPr/>
      </p:nvGrpSpPr>
      <p:grpSpPr>
        <a:xfrm>
          <a:off x="0" y="0"/>
          <a:ext cx="0" cy="0"/>
          <a:chOff x="0" y="0"/>
          <a:chExt cx="0" cy="0"/>
        </a:xfrm>
      </p:grpSpPr>
      <p:pic>
        <p:nvPicPr>
          <p:cNvPr id="5" name="Picture 2" descr="GNU">
            <a:extLst>
              <a:ext uri="{FF2B5EF4-FFF2-40B4-BE49-F238E27FC236}">
                <a16:creationId xmlns:a16="http://schemas.microsoft.com/office/drawing/2014/main" id="{13F23E82-EF9C-4CF0-1DEB-903923FD1C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08558" y="15240"/>
            <a:ext cx="4526884" cy="788400"/>
          </a:xfrm>
          <a:prstGeom prst="rect">
            <a:avLst/>
          </a:prstGeom>
          <a:noFill/>
          <a:extLst>
            <a:ext uri="{909E8E84-426E-40DD-AFC4-6F175D3DCCD1}">
              <a14:hiddenFill xmlns:a14="http://schemas.microsoft.com/office/drawing/2010/main">
                <a:solidFill>
                  <a:srgbClr val="FFFFFF"/>
                </a:solidFill>
              </a14:hiddenFill>
            </a:ext>
          </a:extLst>
        </p:spPr>
      </p:pic>
      <p:sp>
        <p:nvSpPr>
          <p:cNvPr id="11" name="Text Placeholder 11">
            <a:extLst>
              <a:ext uri="{FF2B5EF4-FFF2-40B4-BE49-F238E27FC236}">
                <a16:creationId xmlns:a16="http://schemas.microsoft.com/office/drawing/2014/main" id="{116BDF81-81AD-8054-C2E8-9AE922E678C4}"/>
              </a:ext>
            </a:extLst>
          </p:cNvPr>
          <p:cNvSpPr txBox="1">
            <a:spLocks/>
          </p:cNvSpPr>
          <p:nvPr/>
        </p:nvSpPr>
        <p:spPr>
          <a:xfrm>
            <a:off x="311700" y="861060"/>
            <a:ext cx="8520600" cy="3726179"/>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IN" sz="2000" b="1" dirty="0">
                <a:latin typeface="Times New Roman" panose="02020603050405020304" pitchFamily="18" charset="0"/>
                <a:cs typeface="Times New Roman" panose="02020603050405020304" pitchFamily="18" charset="0"/>
              </a:rPr>
              <a:t>User Dashboard:</a:t>
            </a:r>
          </a:p>
          <a:p>
            <a:pPr marL="0" indent="0">
              <a:buNone/>
            </a:pPr>
            <a:endParaRPr lang="en-IN" sz="2000" b="1" dirty="0">
              <a:latin typeface="Times New Roman" panose="02020603050405020304" pitchFamily="18" charset="0"/>
              <a:cs typeface="Times New Roman" panose="02020603050405020304" pitchFamily="18" charset="0"/>
            </a:endParaRPr>
          </a:p>
          <a:p>
            <a:pPr marL="0" indent="0" algn="just">
              <a:buNone/>
            </a:pPr>
            <a:endParaRPr lang="en-US" sz="1600" dirty="0">
              <a:latin typeface="Times New Roman" panose="02020603050405020304" pitchFamily="18" charset="0"/>
              <a:cs typeface="Times New Roman" panose="02020603050405020304" pitchFamily="18" charset="0"/>
            </a:endParaRPr>
          </a:p>
        </p:txBody>
      </p:sp>
      <p:sp>
        <p:nvSpPr>
          <p:cNvPr id="3" name="Slide Number Placeholder 10">
            <a:extLst>
              <a:ext uri="{FF2B5EF4-FFF2-40B4-BE49-F238E27FC236}">
                <a16:creationId xmlns:a16="http://schemas.microsoft.com/office/drawing/2014/main" id="{E6DE3262-0ACE-FDEB-49B1-F01C9D85A3C6}"/>
              </a:ext>
            </a:extLst>
          </p:cNvPr>
          <p:cNvSpPr>
            <a:spLocks noGrp="1"/>
          </p:cNvSpPr>
          <p:nvPr>
            <p:ph type="sldNum" idx="12"/>
          </p:nvPr>
        </p:nvSpPr>
        <p:spPr>
          <a:xfrm>
            <a:off x="8472458" y="4663217"/>
            <a:ext cx="548700" cy="393600"/>
          </a:xfrm>
        </p:spPr>
        <p:txBody>
          <a:bodyPr/>
          <a:lstStyle/>
          <a:p>
            <a:pPr marL="0" lvl="0" indent="0" algn="r" rtl="0">
              <a:spcBef>
                <a:spcPts val="0"/>
              </a:spcBef>
              <a:spcAft>
                <a:spcPts val="0"/>
              </a:spcAft>
              <a:buNone/>
            </a:pPr>
            <a:fld id="{00000000-1234-1234-1234-123412341234}" type="slidenum">
              <a:rPr lang="en" sz="1000" smtClean="0">
                <a:solidFill>
                  <a:schemeClr val="tx1"/>
                </a:solidFill>
                <a:latin typeface="Times New Roman" panose="02020603050405020304" pitchFamily="18" charset="0"/>
                <a:cs typeface="Times New Roman" panose="02020603050405020304" pitchFamily="18" charset="0"/>
              </a:rPr>
              <a:t>17</a:t>
            </a:fld>
            <a:endParaRPr lang="en" sz="1000" dirty="0">
              <a:solidFill>
                <a:schemeClr val="tx1"/>
              </a:solidFill>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18ED367B-4264-3E92-1F18-A7D2C8C12B99}"/>
              </a:ext>
            </a:extLst>
          </p:cNvPr>
          <p:cNvPicPr>
            <a:picLocks noChangeAspect="1"/>
          </p:cNvPicPr>
          <p:nvPr/>
        </p:nvPicPr>
        <p:blipFill>
          <a:blip r:embed="rId4"/>
          <a:stretch>
            <a:fillRect/>
          </a:stretch>
        </p:blipFill>
        <p:spPr>
          <a:xfrm>
            <a:off x="1420368" y="1186048"/>
            <a:ext cx="6711696" cy="3616462"/>
          </a:xfrm>
          <a:prstGeom prst="rect">
            <a:avLst/>
          </a:prstGeom>
        </p:spPr>
      </p:pic>
    </p:spTree>
    <p:extLst>
      <p:ext uri="{BB962C8B-B14F-4D97-AF65-F5344CB8AC3E}">
        <p14:creationId xmlns:p14="http://schemas.microsoft.com/office/powerpoint/2010/main" val="27375150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30326C-C275-1597-D999-C19793B11684}"/>
            </a:ext>
          </a:extLst>
        </p:cNvPr>
        <p:cNvGrpSpPr/>
        <p:nvPr/>
      </p:nvGrpSpPr>
      <p:grpSpPr>
        <a:xfrm>
          <a:off x="0" y="0"/>
          <a:ext cx="0" cy="0"/>
          <a:chOff x="0" y="0"/>
          <a:chExt cx="0" cy="0"/>
        </a:xfrm>
      </p:grpSpPr>
      <p:pic>
        <p:nvPicPr>
          <p:cNvPr id="5" name="Picture 2" descr="GNU">
            <a:extLst>
              <a:ext uri="{FF2B5EF4-FFF2-40B4-BE49-F238E27FC236}">
                <a16:creationId xmlns:a16="http://schemas.microsoft.com/office/drawing/2014/main" id="{4E63AFE9-9810-A859-A81B-8B3E4B39AB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08558" y="15240"/>
            <a:ext cx="4526884" cy="788400"/>
          </a:xfrm>
          <a:prstGeom prst="rect">
            <a:avLst/>
          </a:prstGeom>
          <a:noFill/>
          <a:extLst>
            <a:ext uri="{909E8E84-426E-40DD-AFC4-6F175D3DCCD1}">
              <a14:hiddenFill xmlns:a14="http://schemas.microsoft.com/office/drawing/2010/main">
                <a:solidFill>
                  <a:srgbClr val="FFFFFF"/>
                </a:solidFill>
              </a14:hiddenFill>
            </a:ext>
          </a:extLst>
        </p:spPr>
      </p:pic>
      <p:sp>
        <p:nvSpPr>
          <p:cNvPr id="11" name="Text Placeholder 11">
            <a:extLst>
              <a:ext uri="{FF2B5EF4-FFF2-40B4-BE49-F238E27FC236}">
                <a16:creationId xmlns:a16="http://schemas.microsoft.com/office/drawing/2014/main" id="{6DE60AB1-6CD4-2AF1-2A30-FA6B40C5AE87}"/>
              </a:ext>
            </a:extLst>
          </p:cNvPr>
          <p:cNvSpPr txBox="1">
            <a:spLocks/>
          </p:cNvSpPr>
          <p:nvPr/>
        </p:nvSpPr>
        <p:spPr>
          <a:xfrm>
            <a:off x="311700" y="755920"/>
            <a:ext cx="8520600" cy="3726179"/>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IN" sz="2000" b="1" dirty="0">
                <a:latin typeface="Times New Roman" panose="02020603050405020304" pitchFamily="18" charset="0"/>
                <a:cs typeface="Times New Roman" panose="02020603050405020304" pitchFamily="18" charset="0"/>
              </a:rPr>
              <a:t>Diet Plan Page:</a:t>
            </a:r>
          </a:p>
          <a:p>
            <a:pPr marL="0" indent="0">
              <a:buNone/>
            </a:pPr>
            <a:endParaRPr lang="en-IN" sz="2000" b="1" dirty="0">
              <a:latin typeface="Times New Roman" panose="02020603050405020304" pitchFamily="18" charset="0"/>
              <a:cs typeface="Times New Roman" panose="02020603050405020304" pitchFamily="18" charset="0"/>
            </a:endParaRPr>
          </a:p>
          <a:p>
            <a:pPr marL="0" indent="0" algn="just">
              <a:buNone/>
            </a:pPr>
            <a:r>
              <a:rPr lang="en-US" sz="1600" dirty="0">
                <a:latin typeface="Times New Roman" panose="02020603050405020304" pitchFamily="18" charset="0"/>
                <a:cs typeface="Times New Roman" panose="02020603050405020304" pitchFamily="18" charset="0"/>
              </a:rPr>
              <a:t> </a:t>
            </a:r>
          </a:p>
        </p:txBody>
      </p:sp>
      <p:sp>
        <p:nvSpPr>
          <p:cNvPr id="3" name="Slide Number Placeholder 10">
            <a:extLst>
              <a:ext uri="{FF2B5EF4-FFF2-40B4-BE49-F238E27FC236}">
                <a16:creationId xmlns:a16="http://schemas.microsoft.com/office/drawing/2014/main" id="{BFCC33B0-E43F-4978-06BF-1C3D5697EB82}"/>
              </a:ext>
            </a:extLst>
          </p:cNvPr>
          <p:cNvSpPr>
            <a:spLocks noGrp="1"/>
          </p:cNvSpPr>
          <p:nvPr>
            <p:ph type="sldNum" idx="12"/>
          </p:nvPr>
        </p:nvSpPr>
        <p:spPr>
          <a:xfrm>
            <a:off x="8472458" y="4663217"/>
            <a:ext cx="548700" cy="393600"/>
          </a:xfrm>
        </p:spPr>
        <p:txBody>
          <a:bodyPr/>
          <a:lstStyle/>
          <a:p>
            <a:pPr marL="0" lvl="0" indent="0" algn="r" rtl="0">
              <a:spcBef>
                <a:spcPts val="0"/>
              </a:spcBef>
              <a:spcAft>
                <a:spcPts val="0"/>
              </a:spcAft>
              <a:buNone/>
            </a:pPr>
            <a:fld id="{00000000-1234-1234-1234-123412341234}" type="slidenum">
              <a:rPr lang="en" sz="1000" smtClean="0">
                <a:solidFill>
                  <a:schemeClr val="tx1"/>
                </a:solidFill>
                <a:latin typeface="Times New Roman" panose="02020603050405020304" pitchFamily="18" charset="0"/>
                <a:cs typeface="Times New Roman" panose="02020603050405020304" pitchFamily="18" charset="0"/>
              </a:rPr>
              <a:t>18</a:t>
            </a:fld>
            <a:endParaRPr lang="en" sz="1000" dirty="0">
              <a:solidFill>
                <a:schemeClr val="tx1"/>
              </a:solidFill>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3654ABAB-CCE1-A8B5-EEE7-841F40386FC6}"/>
              </a:ext>
            </a:extLst>
          </p:cNvPr>
          <p:cNvPicPr>
            <a:picLocks noChangeAspect="1"/>
          </p:cNvPicPr>
          <p:nvPr/>
        </p:nvPicPr>
        <p:blipFill>
          <a:blip r:embed="rId3"/>
          <a:stretch>
            <a:fillRect/>
          </a:stretch>
        </p:blipFill>
        <p:spPr>
          <a:xfrm>
            <a:off x="1196854" y="1133838"/>
            <a:ext cx="7020553" cy="3726179"/>
          </a:xfrm>
          <a:prstGeom prst="rect">
            <a:avLst/>
          </a:prstGeom>
        </p:spPr>
      </p:pic>
    </p:spTree>
    <p:extLst>
      <p:ext uri="{BB962C8B-B14F-4D97-AF65-F5344CB8AC3E}">
        <p14:creationId xmlns:p14="http://schemas.microsoft.com/office/powerpoint/2010/main" val="18462214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94EE0C-4C93-1C16-A047-00D8AA61A0B7}"/>
            </a:ext>
          </a:extLst>
        </p:cNvPr>
        <p:cNvGrpSpPr/>
        <p:nvPr/>
      </p:nvGrpSpPr>
      <p:grpSpPr>
        <a:xfrm>
          <a:off x="0" y="0"/>
          <a:ext cx="0" cy="0"/>
          <a:chOff x="0" y="0"/>
          <a:chExt cx="0" cy="0"/>
        </a:xfrm>
      </p:grpSpPr>
      <p:pic>
        <p:nvPicPr>
          <p:cNvPr id="5" name="Picture 2" descr="GNU">
            <a:extLst>
              <a:ext uri="{FF2B5EF4-FFF2-40B4-BE49-F238E27FC236}">
                <a16:creationId xmlns:a16="http://schemas.microsoft.com/office/drawing/2014/main" id="{28B7ED82-B69A-583E-4327-A0F857AEA3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08558" y="15240"/>
            <a:ext cx="4526884" cy="788400"/>
          </a:xfrm>
          <a:prstGeom prst="rect">
            <a:avLst/>
          </a:prstGeom>
          <a:noFill/>
          <a:extLst>
            <a:ext uri="{909E8E84-426E-40DD-AFC4-6F175D3DCCD1}">
              <a14:hiddenFill xmlns:a14="http://schemas.microsoft.com/office/drawing/2010/main">
                <a:solidFill>
                  <a:srgbClr val="FFFFFF"/>
                </a:solidFill>
              </a14:hiddenFill>
            </a:ext>
          </a:extLst>
        </p:spPr>
      </p:pic>
      <p:sp>
        <p:nvSpPr>
          <p:cNvPr id="11" name="Text Placeholder 11">
            <a:extLst>
              <a:ext uri="{FF2B5EF4-FFF2-40B4-BE49-F238E27FC236}">
                <a16:creationId xmlns:a16="http://schemas.microsoft.com/office/drawing/2014/main" id="{FE93FD46-9193-3F91-EC17-9BFD64E3D8F6}"/>
              </a:ext>
            </a:extLst>
          </p:cNvPr>
          <p:cNvSpPr txBox="1">
            <a:spLocks/>
          </p:cNvSpPr>
          <p:nvPr/>
        </p:nvSpPr>
        <p:spPr>
          <a:xfrm>
            <a:off x="311700" y="708660"/>
            <a:ext cx="8520600" cy="3726179"/>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IN" sz="2000" b="1" dirty="0">
                <a:latin typeface="Times New Roman" panose="02020603050405020304" pitchFamily="18" charset="0"/>
                <a:cs typeface="Times New Roman" panose="02020603050405020304" pitchFamily="18" charset="0"/>
              </a:rPr>
              <a:t>Workout Section Page:</a:t>
            </a:r>
          </a:p>
          <a:p>
            <a:pPr marL="0" indent="0">
              <a:buNone/>
            </a:pPr>
            <a:endParaRPr lang="en-IN" sz="2000" b="1" dirty="0">
              <a:latin typeface="Times New Roman" panose="02020603050405020304" pitchFamily="18" charset="0"/>
              <a:cs typeface="Times New Roman" panose="02020603050405020304" pitchFamily="18" charset="0"/>
            </a:endParaRPr>
          </a:p>
          <a:p>
            <a:pPr marL="0" indent="0" algn="just">
              <a:buNone/>
            </a:pPr>
            <a:endParaRPr lang="en-US" sz="1600" dirty="0">
              <a:latin typeface="Times New Roman" panose="02020603050405020304" pitchFamily="18" charset="0"/>
              <a:cs typeface="Times New Roman" panose="02020603050405020304" pitchFamily="18" charset="0"/>
            </a:endParaRPr>
          </a:p>
        </p:txBody>
      </p:sp>
      <p:sp>
        <p:nvSpPr>
          <p:cNvPr id="3" name="Slide Number Placeholder 10">
            <a:extLst>
              <a:ext uri="{FF2B5EF4-FFF2-40B4-BE49-F238E27FC236}">
                <a16:creationId xmlns:a16="http://schemas.microsoft.com/office/drawing/2014/main" id="{7F81D663-04E5-7EC5-A76E-20B11A6DFDD8}"/>
              </a:ext>
            </a:extLst>
          </p:cNvPr>
          <p:cNvSpPr>
            <a:spLocks noGrp="1"/>
          </p:cNvSpPr>
          <p:nvPr>
            <p:ph type="sldNum" idx="12"/>
          </p:nvPr>
        </p:nvSpPr>
        <p:spPr>
          <a:xfrm>
            <a:off x="8472458" y="4663217"/>
            <a:ext cx="548700" cy="393600"/>
          </a:xfrm>
        </p:spPr>
        <p:txBody>
          <a:bodyPr/>
          <a:lstStyle/>
          <a:p>
            <a:pPr marL="0" lvl="0" indent="0" algn="r" rtl="0">
              <a:spcBef>
                <a:spcPts val="0"/>
              </a:spcBef>
              <a:spcAft>
                <a:spcPts val="0"/>
              </a:spcAft>
              <a:buNone/>
            </a:pPr>
            <a:fld id="{00000000-1234-1234-1234-123412341234}" type="slidenum">
              <a:rPr lang="en" sz="1000" smtClean="0">
                <a:solidFill>
                  <a:schemeClr val="tx1"/>
                </a:solidFill>
                <a:latin typeface="Times New Roman" panose="02020603050405020304" pitchFamily="18" charset="0"/>
                <a:cs typeface="Times New Roman" panose="02020603050405020304" pitchFamily="18" charset="0"/>
              </a:rPr>
              <a:t>19</a:t>
            </a:fld>
            <a:endParaRPr lang="en" sz="1000" dirty="0">
              <a:solidFill>
                <a:schemeClr val="tx1"/>
              </a:solidFill>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7FEE8EFF-20B1-978B-5710-A7CADCF2AF89}"/>
              </a:ext>
            </a:extLst>
          </p:cNvPr>
          <p:cNvPicPr>
            <a:picLocks noChangeAspect="1"/>
          </p:cNvPicPr>
          <p:nvPr/>
        </p:nvPicPr>
        <p:blipFill>
          <a:blip r:embed="rId3"/>
          <a:stretch>
            <a:fillRect/>
          </a:stretch>
        </p:blipFill>
        <p:spPr>
          <a:xfrm>
            <a:off x="963168" y="1014604"/>
            <a:ext cx="7315200" cy="3973448"/>
          </a:xfrm>
          <a:prstGeom prst="rect">
            <a:avLst/>
          </a:prstGeom>
        </p:spPr>
      </p:pic>
    </p:spTree>
    <p:extLst>
      <p:ext uri="{BB962C8B-B14F-4D97-AF65-F5344CB8AC3E}">
        <p14:creationId xmlns:p14="http://schemas.microsoft.com/office/powerpoint/2010/main" val="20922081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63209" y="998397"/>
            <a:ext cx="8520600" cy="792600"/>
          </a:xfrm>
        </p:spPr>
        <p:txBody>
          <a:bodyPr/>
          <a:lstStyle/>
          <a:p>
            <a:r>
              <a:rPr lang="en" dirty="0">
                <a:solidFill>
                  <a:schemeClr val="tx1"/>
                </a:solidFill>
                <a:latin typeface="Times New Roman" panose="02020603050405020304" pitchFamily="18" charset="0"/>
                <a:cs typeface="Times New Roman" panose="02020603050405020304" pitchFamily="18" charset="0"/>
              </a:rPr>
              <a:t>Vision and Mission of Ganpat University</a:t>
            </a:r>
            <a:endParaRPr lang="en-IN" dirty="0">
              <a:solidFill>
                <a:schemeClr val="tx1"/>
              </a:solidFill>
              <a:latin typeface="Times New Roman" panose="02020603050405020304" pitchFamily="18" charset="0"/>
              <a:cs typeface="Times New Roman" panose="02020603050405020304" pitchFamily="18" charset="0"/>
            </a:endParaRPr>
          </a:p>
        </p:txBody>
      </p:sp>
      <p:graphicFrame>
        <p:nvGraphicFramePr>
          <p:cNvPr id="4" name="Google Shape;55;p13"/>
          <p:cNvGraphicFramePr/>
          <p:nvPr>
            <p:extLst>
              <p:ext uri="{D42A27DB-BD31-4B8C-83A1-F6EECF244321}">
                <p14:modId xmlns:p14="http://schemas.microsoft.com/office/powerpoint/2010/main" val="2067101529"/>
              </p:ext>
            </p:extLst>
          </p:nvPr>
        </p:nvGraphicFramePr>
        <p:xfrm>
          <a:off x="952500" y="1902000"/>
          <a:ext cx="7239000" cy="1645860"/>
        </p:xfrm>
        <a:graphic>
          <a:graphicData uri="http://schemas.openxmlformats.org/drawingml/2006/table">
            <a:tbl>
              <a:tblPr>
                <a:noFill/>
              </a:tblPr>
              <a:tblGrid>
                <a:gridCol w="1367200">
                  <a:extLst>
                    <a:ext uri="{9D8B030D-6E8A-4147-A177-3AD203B41FA5}">
                      <a16:colId xmlns:a16="http://schemas.microsoft.com/office/drawing/2014/main" val="20000"/>
                    </a:ext>
                  </a:extLst>
                </a:gridCol>
                <a:gridCol w="58718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b="1" dirty="0">
                          <a:solidFill>
                            <a:schemeClr val="tx1"/>
                          </a:solidFill>
                          <a:highlight>
                            <a:schemeClr val="accent6"/>
                          </a:highlight>
                          <a:latin typeface="Times New Roman" panose="02020603050405020304" pitchFamily="18" charset="0"/>
                          <a:cs typeface="Times New Roman" panose="02020603050405020304" pitchFamily="18" charset="0"/>
                        </a:rPr>
                        <a:t>Vision</a:t>
                      </a:r>
                      <a:endParaRPr b="1" dirty="0">
                        <a:solidFill>
                          <a:schemeClr val="tx1"/>
                        </a:solidFill>
                        <a:highlight>
                          <a:schemeClr val="accent6"/>
                        </a:highlight>
                        <a:latin typeface="Times New Roman" panose="02020603050405020304" pitchFamily="18" charset="0"/>
                        <a:cs typeface="Times New Roman" panose="02020603050405020304" pitchFamily="18" charset="0"/>
                      </a:endParaRPr>
                    </a:p>
                  </a:txBody>
                  <a:tcPr marL="91425" marR="91425" marT="91425" marB="91425"/>
                </a:tc>
                <a:tc>
                  <a:txBody>
                    <a:bodyPr/>
                    <a:lstStyle/>
                    <a:p>
                      <a:pPr marL="0" lvl="0" indent="0" algn="just" rtl="0">
                        <a:spcBef>
                          <a:spcPts val="0"/>
                        </a:spcBef>
                        <a:spcAft>
                          <a:spcPts val="0"/>
                        </a:spcAft>
                        <a:buNone/>
                      </a:pPr>
                      <a:r>
                        <a:rPr lang="en" dirty="0">
                          <a:solidFill>
                            <a:schemeClr val="tx1"/>
                          </a:solidFill>
                          <a:latin typeface="Times New Roman" panose="02020603050405020304" pitchFamily="18" charset="0"/>
                          <a:cs typeface="Times New Roman" panose="02020603050405020304" pitchFamily="18" charset="0"/>
                        </a:rPr>
                        <a:t>It shall be the constant endeavour of Ganpat University to meet the educational needs of the youth in the areas of professional studies and provide state-of the art learning opportunities along with inculcation of values of commitment and uprightness.</a:t>
                      </a:r>
                      <a:endParaRPr dirty="0">
                        <a:solidFill>
                          <a:schemeClr val="tx1"/>
                        </a:solidFill>
                        <a:latin typeface="Times New Roman" panose="02020603050405020304" pitchFamily="18" charset="0"/>
                        <a:cs typeface="Times New Roman" panose="02020603050405020304" pitchFamily="18" charset="0"/>
                      </a:endParaRPr>
                    </a:p>
                  </a:txBody>
                  <a:tcPr marL="91425" marR="91425" marT="91425" marB="91425"/>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 b="1">
                          <a:solidFill>
                            <a:schemeClr val="tx1"/>
                          </a:solidFill>
                          <a:highlight>
                            <a:schemeClr val="accent6"/>
                          </a:highlight>
                          <a:latin typeface="Times New Roman" panose="02020603050405020304" pitchFamily="18" charset="0"/>
                          <a:cs typeface="Times New Roman" panose="02020603050405020304" pitchFamily="18" charset="0"/>
                        </a:rPr>
                        <a:t>Mission</a:t>
                      </a:r>
                      <a:endParaRPr b="1" dirty="0">
                        <a:solidFill>
                          <a:schemeClr val="tx1"/>
                        </a:solidFill>
                        <a:highlight>
                          <a:schemeClr val="accent6"/>
                        </a:highlight>
                        <a:latin typeface="Times New Roman" panose="02020603050405020304" pitchFamily="18" charset="0"/>
                        <a:cs typeface="Times New Roman" panose="02020603050405020304" pitchFamily="18" charset="0"/>
                      </a:endParaRPr>
                    </a:p>
                  </a:txBody>
                  <a:tcPr marL="91425" marR="91425" marT="91425" marB="91425"/>
                </a:tc>
                <a:tc>
                  <a:txBody>
                    <a:bodyPr/>
                    <a:lstStyle/>
                    <a:p>
                      <a:pPr marL="0" lvl="0" indent="0" algn="just" rtl="0">
                        <a:spcBef>
                          <a:spcPts val="0"/>
                        </a:spcBef>
                        <a:spcAft>
                          <a:spcPts val="0"/>
                        </a:spcAft>
                        <a:buNone/>
                      </a:pPr>
                      <a:r>
                        <a:rPr lang="en" dirty="0">
                          <a:solidFill>
                            <a:schemeClr val="tx1"/>
                          </a:solidFill>
                          <a:latin typeface="Times New Roman" panose="02020603050405020304" pitchFamily="18" charset="0"/>
                          <a:cs typeface="Times New Roman" panose="02020603050405020304" pitchFamily="18" charset="0"/>
                        </a:rPr>
                        <a:t>Seek, search and offer programs that lead to symbiotic emergence of 'academic excellence' and 'industrial relevance' in education and research.</a:t>
                      </a:r>
                      <a:endParaRPr dirty="0">
                        <a:solidFill>
                          <a:schemeClr val="tx1"/>
                        </a:solidFill>
                        <a:latin typeface="Times New Roman" panose="02020603050405020304" pitchFamily="18" charset="0"/>
                        <a:cs typeface="Times New Roman" panose="02020603050405020304" pitchFamily="18" charset="0"/>
                      </a:endParaRPr>
                    </a:p>
                  </a:txBody>
                  <a:tcPr marL="91425" marR="91425" marT="91425" marB="91425"/>
                </a:tc>
                <a:extLst>
                  <a:ext uri="{0D108BD9-81ED-4DB2-BD59-A6C34878D82A}">
                    <a16:rowId xmlns:a16="http://schemas.microsoft.com/office/drawing/2014/main" val="10001"/>
                  </a:ext>
                </a:extLst>
              </a:tr>
            </a:tbl>
          </a:graphicData>
        </a:graphic>
      </p:graphicFrame>
      <p:pic>
        <p:nvPicPr>
          <p:cNvPr id="10" name="Picture 2" descr="GNU">
            <a:extLst>
              <a:ext uri="{FF2B5EF4-FFF2-40B4-BE49-F238E27FC236}">
                <a16:creationId xmlns:a16="http://schemas.microsoft.com/office/drawing/2014/main" id="{1A934EC8-94F8-4A44-FF4A-6AF16C2AFD6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08558" y="15240"/>
            <a:ext cx="4526884" cy="788400"/>
          </a:xfrm>
          <a:prstGeom prst="rect">
            <a:avLst/>
          </a:prstGeom>
          <a:noFill/>
          <a:extLst>
            <a:ext uri="{909E8E84-426E-40DD-AFC4-6F175D3DCCD1}">
              <a14:hiddenFill xmlns:a14="http://schemas.microsoft.com/office/drawing/2010/main">
                <a:solidFill>
                  <a:srgbClr val="FFFFFF"/>
                </a:solidFill>
              </a14:hiddenFill>
            </a:ext>
          </a:extLst>
        </p:spPr>
      </p:pic>
      <p:sp>
        <p:nvSpPr>
          <p:cNvPr id="11" name="Slide Number Placeholder 10">
            <a:extLst>
              <a:ext uri="{FF2B5EF4-FFF2-40B4-BE49-F238E27FC236}">
                <a16:creationId xmlns:a16="http://schemas.microsoft.com/office/drawing/2014/main" id="{67C7ED53-82E5-ABE4-A7AA-2A2D3A6A1D1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solidFill>
                  <a:schemeClr val="tx1"/>
                </a:solidFill>
                <a:latin typeface="Times New Roman" panose="02020603050405020304" pitchFamily="18" charset="0"/>
                <a:cs typeface="Times New Roman" panose="02020603050405020304" pitchFamily="18" charset="0"/>
              </a:rPr>
              <a:t>2</a:t>
            </a:fld>
            <a:endParaRPr lang="en"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034808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097858-AA63-061D-115E-CEBD05EFA0A7}"/>
            </a:ext>
          </a:extLst>
        </p:cNvPr>
        <p:cNvGrpSpPr/>
        <p:nvPr/>
      </p:nvGrpSpPr>
      <p:grpSpPr>
        <a:xfrm>
          <a:off x="0" y="0"/>
          <a:ext cx="0" cy="0"/>
          <a:chOff x="0" y="0"/>
          <a:chExt cx="0" cy="0"/>
        </a:xfrm>
      </p:grpSpPr>
      <p:pic>
        <p:nvPicPr>
          <p:cNvPr id="5" name="Picture 2" descr="GNU">
            <a:extLst>
              <a:ext uri="{FF2B5EF4-FFF2-40B4-BE49-F238E27FC236}">
                <a16:creationId xmlns:a16="http://schemas.microsoft.com/office/drawing/2014/main" id="{9C9EE8CC-51ED-9CD7-DA93-70736468C6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08558" y="15240"/>
            <a:ext cx="4526884" cy="788400"/>
          </a:xfrm>
          <a:prstGeom prst="rect">
            <a:avLst/>
          </a:prstGeom>
          <a:noFill/>
          <a:extLst>
            <a:ext uri="{909E8E84-426E-40DD-AFC4-6F175D3DCCD1}">
              <a14:hiddenFill xmlns:a14="http://schemas.microsoft.com/office/drawing/2010/main">
                <a:solidFill>
                  <a:srgbClr val="FFFFFF"/>
                </a:solidFill>
              </a14:hiddenFill>
            </a:ext>
          </a:extLst>
        </p:spPr>
      </p:pic>
      <p:sp>
        <p:nvSpPr>
          <p:cNvPr id="11" name="Text Placeholder 11">
            <a:extLst>
              <a:ext uri="{FF2B5EF4-FFF2-40B4-BE49-F238E27FC236}">
                <a16:creationId xmlns:a16="http://schemas.microsoft.com/office/drawing/2014/main" id="{FE3635BF-941B-297E-B3A7-69F1DC21C576}"/>
              </a:ext>
            </a:extLst>
          </p:cNvPr>
          <p:cNvSpPr txBox="1">
            <a:spLocks/>
          </p:cNvSpPr>
          <p:nvPr/>
        </p:nvSpPr>
        <p:spPr>
          <a:xfrm>
            <a:off x="311700" y="861060"/>
            <a:ext cx="8520600" cy="3726179"/>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IN" sz="2000" b="1" dirty="0">
                <a:latin typeface="Times New Roman" panose="02020603050405020304" pitchFamily="18" charset="0"/>
                <a:cs typeface="Times New Roman" panose="02020603050405020304" pitchFamily="18" charset="0"/>
              </a:rPr>
              <a:t>Days Plan Page:</a:t>
            </a:r>
          </a:p>
          <a:p>
            <a:pPr marL="0" indent="0">
              <a:buNone/>
            </a:pPr>
            <a:endParaRPr lang="en-IN" sz="2000" b="1" dirty="0">
              <a:latin typeface="Times New Roman" panose="02020603050405020304" pitchFamily="18" charset="0"/>
              <a:cs typeface="Times New Roman" panose="02020603050405020304" pitchFamily="18" charset="0"/>
            </a:endParaRPr>
          </a:p>
          <a:p>
            <a:pPr marL="0" indent="0" algn="just">
              <a:buNone/>
            </a:pPr>
            <a:endParaRPr lang="en-US" sz="1600" dirty="0">
              <a:latin typeface="Times New Roman" panose="02020603050405020304" pitchFamily="18" charset="0"/>
              <a:cs typeface="Times New Roman" panose="02020603050405020304" pitchFamily="18" charset="0"/>
            </a:endParaRPr>
          </a:p>
        </p:txBody>
      </p:sp>
      <p:sp>
        <p:nvSpPr>
          <p:cNvPr id="3" name="Slide Number Placeholder 10">
            <a:extLst>
              <a:ext uri="{FF2B5EF4-FFF2-40B4-BE49-F238E27FC236}">
                <a16:creationId xmlns:a16="http://schemas.microsoft.com/office/drawing/2014/main" id="{5D3345D6-3B13-C136-C636-B2D538289D6B}"/>
              </a:ext>
            </a:extLst>
          </p:cNvPr>
          <p:cNvSpPr>
            <a:spLocks noGrp="1"/>
          </p:cNvSpPr>
          <p:nvPr>
            <p:ph type="sldNum" idx="12"/>
          </p:nvPr>
        </p:nvSpPr>
        <p:spPr>
          <a:xfrm>
            <a:off x="8472458" y="4663217"/>
            <a:ext cx="548700" cy="393600"/>
          </a:xfrm>
        </p:spPr>
        <p:txBody>
          <a:bodyPr/>
          <a:lstStyle/>
          <a:p>
            <a:pPr marL="0" lvl="0" indent="0" algn="r" rtl="0">
              <a:spcBef>
                <a:spcPts val="0"/>
              </a:spcBef>
              <a:spcAft>
                <a:spcPts val="0"/>
              </a:spcAft>
              <a:buNone/>
            </a:pPr>
            <a:fld id="{00000000-1234-1234-1234-123412341234}" type="slidenum">
              <a:rPr lang="en" sz="1000" smtClean="0">
                <a:solidFill>
                  <a:schemeClr val="tx1"/>
                </a:solidFill>
                <a:latin typeface="Times New Roman" panose="02020603050405020304" pitchFamily="18" charset="0"/>
                <a:cs typeface="Times New Roman" panose="02020603050405020304" pitchFamily="18" charset="0"/>
              </a:rPr>
              <a:t>20</a:t>
            </a:fld>
            <a:endParaRPr lang="en" sz="1000" dirty="0">
              <a:solidFill>
                <a:schemeClr val="tx1"/>
              </a:solidFill>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9545436C-6BF4-723D-AE92-03F844378401}"/>
              </a:ext>
            </a:extLst>
          </p:cNvPr>
          <p:cNvPicPr>
            <a:picLocks noChangeAspect="1"/>
          </p:cNvPicPr>
          <p:nvPr/>
        </p:nvPicPr>
        <p:blipFill>
          <a:blip r:embed="rId3"/>
          <a:stretch>
            <a:fillRect/>
          </a:stretch>
        </p:blipFill>
        <p:spPr>
          <a:xfrm>
            <a:off x="1347216" y="1158242"/>
            <a:ext cx="7046976" cy="3781667"/>
          </a:xfrm>
          <a:prstGeom prst="rect">
            <a:avLst/>
          </a:prstGeom>
        </p:spPr>
      </p:pic>
    </p:spTree>
    <p:extLst>
      <p:ext uri="{BB962C8B-B14F-4D97-AF65-F5344CB8AC3E}">
        <p14:creationId xmlns:p14="http://schemas.microsoft.com/office/powerpoint/2010/main" val="24047434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E897DB-2FDB-EE26-7B78-904F4424AEDC}"/>
            </a:ext>
          </a:extLst>
        </p:cNvPr>
        <p:cNvGrpSpPr/>
        <p:nvPr/>
      </p:nvGrpSpPr>
      <p:grpSpPr>
        <a:xfrm>
          <a:off x="0" y="0"/>
          <a:ext cx="0" cy="0"/>
          <a:chOff x="0" y="0"/>
          <a:chExt cx="0" cy="0"/>
        </a:xfrm>
      </p:grpSpPr>
      <p:pic>
        <p:nvPicPr>
          <p:cNvPr id="5" name="Picture 2" descr="GNU">
            <a:extLst>
              <a:ext uri="{FF2B5EF4-FFF2-40B4-BE49-F238E27FC236}">
                <a16:creationId xmlns:a16="http://schemas.microsoft.com/office/drawing/2014/main" id="{4AFBFB6E-7A88-1BC9-80AE-C71CAB688B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08558" y="15240"/>
            <a:ext cx="4526884" cy="788400"/>
          </a:xfrm>
          <a:prstGeom prst="rect">
            <a:avLst/>
          </a:prstGeom>
          <a:noFill/>
          <a:extLst>
            <a:ext uri="{909E8E84-426E-40DD-AFC4-6F175D3DCCD1}">
              <a14:hiddenFill xmlns:a14="http://schemas.microsoft.com/office/drawing/2010/main">
                <a:solidFill>
                  <a:srgbClr val="FFFFFF"/>
                </a:solidFill>
              </a14:hiddenFill>
            </a:ext>
          </a:extLst>
        </p:spPr>
      </p:pic>
      <p:sp>
        <p:nvSpPr>
          <p:cNvPr id="11" name="Text Placeholder 11">
            <a:extLst>
              <a:ext uri="{FF2B5EF4-FFF2-40B4-BE49-F238E27FC236}">
                <a16:creationId xmlns:a16="http://schemas.microsoft.com/office/drawing/2014/main" id="{DA65233E-7815-A1F7-F829-679F92714DA4}"/>
              </a:ext>
            </a:extLst>
          </p:cNvPr>
          <p:cNvSpPr txBox="1">
            <a:spLocks/>
          </p:cNvSpPr>
          <p:nvPr/>
        </p:nvSpPr>
        <p:spPr>
          <a:xfrm>
            <a:off x="311700" y="861060"/>
            <a:ext cx="8520600" cy="3726179"/>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IN" sz="2000" b="1" dirty="0">
                <a:latin typeface="Times New Roman" panose="02020603050405020304" pitchFamily="18" charset="0"/>
                <a:cs typeface="Times New Roman" panose="02020603050405020304" pitchFamily="18" charset="0"/>
              </a:rPr>
              <a:t>Day-1 Plan:</a:t>
            </a:r>
          </a:p>
          <a:p>
            <a:pPr marL="0" indent="0">
              <a:buNone/>
            </a:pPr>
            <a:endParaRPr lang="en-IN" sz="2000" b="1" dirty="0">
              <a:latin typeface="Times New Roman" panose="02020603050405020304" pitchFamily="18" charset="0"/>
              <a:cs typeface="Times New Roman" panose="02020603050405020304" pitchFamily="18" charset="0"/>
            </a:endParaRPr>
          </a:p>
          <a:p>
            <a:pPr marL="0" indent="0" algn="just">
              <a:buNone/>
            </a:pPr>
            <a:endParaRPr lang="en-US" sz="1600" dirty="0">
              <a:latin typeface="Times New Roman" panose="02020603050405020304" pitchFamily="18" charset="0"/>
              <a:cs typeface="Times New Roman" panose="02020603050405020304" pitchFamily="18" charset="0"/>
            </a:endParaRPr>
          </a:p>
        </p:txBody>
      </p:sp>
      <p:sp>
        <p:nvSpPr>
          <p:cNvPr id="3" name="Slide Number Placeholder 10">
            <a:extLst>
              <a:ext uri="{FF2B5EF4-FFF2-40B4-BE49-F238E27FC236}">
                <a16:creationId xmlns:a16="http://schemas.microsoft.com/office/drawing/2014/main" id="{5158DDF7-1596-42C4-6CAA-878F36929ED5}"/>
              </a:ext>
            </a:extLst>
          </p:cNvPr>
          <p:cNvSpPr>
            <a:spLocks noGrp="1"/>
          </p:cNvSpPr>
          <p:nvPr>
            <p:ph type="sldNum" idx="12"/>
          </p:nvPr>
        </p:nvSpPr>
        <p:spPr>
          <a:xfrm>
            <a:off x="8472458" y="4663217"/>
            <a:ext cx="548700" cy="393600"/>
          </a:xfrm>
        </p:spPr>
        <p:txBody>
          <a:bodyPr/>
          <a:lstStyle/>
          <a:p>
            <a:pPr marL="0" lvl="0" indent="0" algn="r" rtl="0">
              <a:spcBef>
                <a:spcPts val="0"/>
              </a:spcBef>
              <a:spcAft>
                <a:spcPts val="0"/>
              </a:spcAft>
              <a:buNone/>
            </a:pPr>
            <a:fld id="{00000000-1234-1234-1234-123412341234}" type="slidenum">
              <a:rPr lang="en" sz="1000" smtClean="0">
                <a:solidFill>
                  <a:schemeClr val="tx1"/>
                </a:solidFill>
                <a:latin typeface="Times New Roman" panose="02020603050405020304" pitchFamily="18" charset="0"/>
                <a:cs typeface="Times New Roman" panose="02020603050405020304" pitchFamily="18" charset="0"/>
              </a:rPr>
              <a:t>21</a:t>
            </a:fld>
            <a:endParaRPr lang="en" sz="1000" dirty="0">
              <a:solidFill>
                <a:schemeClr val="tx1"/>
              </a:solidFill>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4F7435A7-2B37-D94B-4D09-48146C7EB5C5}"/>
              </a:ext>
            </a:extLst>
          </p:cNvPr>
          <p:cNvPicPr>
            <a:picLocks noChangeAspect="1"/>
          </p:cNvPicPr>
          <p:nvPr/>
        </p:nvPicPr>
        <p:blipFill>
          <a:blip r:embed="rId3"/>
          <a:stretch>
            <a:fillRect/>
          </a:stretch>
        </p:blipFill>
        <p:spPr>
          <a:xfrm>
            <a:off x="1095454" y="1203766"/>
            <a:ext cx="7036610" cy="3763855"/>
          </a:xfrm>
          <a:prstGeom prst="rect">
            <a:avLst/>
          </a:prstGeom>
        </p:spPr>
      </p:pic>
    </p:spTree>
    <p:extLst>
      <p:ext uri="{BB962C8B-B14F-4D97-AF65-F5344CB8AC3E}">
        <p14:creationId xmlns:p14="http://schemas.microsoft.com/office/powerpoint/2010/main" val="18737312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3CFD0F-80BA-DFE2-83AA-BAA620618FFA}"/>
            </a:ext>
          </a:extLst>
        </p:cNvPr>
        <p:cNvGrpSpPr/>
        <p:nvPr/>
      </p:nvGrpSpPr>
      <p:grpSpPr>
        <a:xfrm>
          <a:off x="0" y="0"/>
          <a:ext cx="0" cy="0"/>
          <a:chOff x="0" y="0"/>
          <a:chExt cx="0" cy="0"/>
        </a:xfrm>
      </p:grpSpPr>
      <p:pic>
        <p:nvPicPr>
          <p:cNvPr id="5" name="Picture 2" descr="GNU">
            <a:extLst>
              <a:ext uri="{FF2B5EF4-FFF2-40B4-BE49-F238E27FC236}">
                <a16:creationId xmlns:a16="http://schemas.microsoft.com/office/drawing/2014/main" id="{305FD031-B48D-BB5C-AFCE-9C982AA3E5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08558" y="15240"/>
            <a:ext cx="4526884" cy="788400"/>
          </a:xfrm>
          <a:prstGeom prst="rect">
            <a:avLst/>
          </a:prstGeom>
          <a:noFill/>
          <a:extLst>
            <a:ext uri="{909E8E84-426E-40DD-AFC4-6F175D3DCCD1}">
              <a14:hiddenFill xmlns:a14="http://schemas.microsoft.com/office/drawing/2010/main">
                <a:solidFill>
                  <a:srgbClr val="FFFFFF"/>
                </a:solidFill>
              </a14:hiddenFill>
            </a:ext>
          </a:extLst>
        </p:spPr>
      </p:pic>
      <p:sp>
        <p:nvSpPr>
          <p:cNvPr id="11" name="Text Placeholder 11">
            <a:extLst>
              <a:ext uri="{FF2B5EF4-FFF2-40B4-BE49-F238E27FC236}">
                <a16:creationId xmlns:a16="http://schemas.microsoft.com/office/drawing/2014/main" id="{99312585-8A0A-EEC3-C280-7501398C8ACB}"/>
              </a:ext>
            </a:extLst>
          </p:cNvPr>
          <p:cNvSpPr txBox="1">
            <a:spLocks/>
          </p:cNvSpPr>
          <p:nvPr/>
        </p:nvSpPr>
        <p:spPr>
          <a:xfrm>
            <a:off x="311700" y="861060"/>
            <a:ext cx="8520600" cy="3726179"/>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IN" sz="2000" b="1" dirty="0">
                <a:latin typeface="Times New Roman" panose="02020603050405020304" pitchFamily="18" charset="0"/>
                <a:cs typeface="Times New Roman" panose="02020603050405020304" pitchFamily="18" charset="0"/>
              </a:rPr>
              <a:t>Coach Page :</a:t>
            </a:r>
          </a:p>
          <a:p>
            <a:pPr marL="0" indent="0">
              <a:buNone/>
            </a:pPr>
            <a:endParaRPr lang="en-IN" sz="2000" b="1" dirty="0">
              <a:latin typeface="Times New Roman" panose="02020603050405020304" pitchFamily="18" charset="0"/>
              <a:cs typeface="Times New Roman" panose="02020603050405020304" pitchFamily="18" charset="0"/>
            </a:endParaRPr>
          </a:p>
          <a:p>
            <a:pPr marL="0" indent="0" algn="just">
              <a:buNone/>
            </a:pPr>
            <a:endParaRPr lang="en-US" sz="1600" dirty="0">
              <a:latin typeface="Times New Roman" panose="02020603050405020304" pitchFamily="18" charset="0"/>
              <a:cs typeface="Times New Roman" panose="02020603050405020304" pitchFamily="18" charset="0"/>
            </a:endParaRPr>
          </a:p>
        </p:txBody>
      </p:sp>
      <p:sp>
        <p:nvSpPr>
          <p:cNvPr id="3" name="Slide Number Placeholder 10">
            <a:extLst>
              <a:ext uri="{FF2B5EF4-FFF2-40B4-BE49-F238E27FC236}">
                <a16:creationId xmlns:a16="http://schemas.microsoft.com/office/drawing/2014/main" id="{06C6F304-7666-2AC8-390E-BE42E49955D9}"/>
              </a:ext>
            </a:extLst>
          </p:cNvPr>
          <p:cNvSpPr>
            <a:spLocks noGrp="1"/>
          </p:cNvSpPr>
          <p:nvPr>
            <p:ph type="sldNum" idx="12"/>
          </p:nvPr>
        </p:nvSpPr>
        <p:spPr>
          <a:xfrm>
            <a:off x="8472458" y="4663217"/>
            <a:ext cx="548700" cy="393600"/>
          </a:xfrm>
        </p:spPr>
        <p:txBody>
          <a:bodyPr/>
          <a:lstStyle/>
          <a:p>
            <a:pPr marL="0" lvl="0" indent="0" algn="r" rtl="0">
              <a:spcBef>
                <a:spcPts val="0"/>
              </a:spcBef>
              <a:spcAft>
                <a:spcPts val="0"/>
              </a:spcAft>
              <a:buNone/>
            </a:pPr>
            <a:fld id="{00000000-1234-1234-1234-123412341234}" type="slidenum">
              <a:rPr lang="en" sz="1000" smtClean="0">
                <a:solidFill>
                  <a:schemeClr val="tx1"/>
                </a:solidFill>
                <a:latin typeface="Times New Roman" panose="02020603050405020304" pitchFamily="18" charset="0"/>
                <a:cs typeface="Times New Roman" panose="02020603050405020304" pitchFamily="18" charset="0"/>
              </a:rPr>
              <a:t>22</a:t>
            </a:fld>
            <a:endParaRPr lang="en" sz="1000" dirty="0">
              <a:solidFill>
                <a:schemeClr val="tx1"/>
              </a:solidFill>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7C026A4F-E27E-C105-84C0-3D42D18ABE72}"/>
              </a:ext>
            </a:extLst>
          </p:cNvPr>
          <p:cNvPicPr>
            <a:picLocks noChangeAspect="1"/>
          </p:cNvPicPr>
          <p:nvPr/>
        </p:nvPicPr>
        <p:blipFill>
          <a:blip r:embed="rId3"/>
          <a:stretch>
            <a:fillRect/>
          </a:stretch>
        </p:blipFill>
        <p:spPr>
          <a:xfrm>
            <a:off x="1188720" y="1195974"/>
            <a:ext cx="7138416" cy="3758896"/>
          </a:xfrm>
          <a:prstGeom prst="rect">
            <a:avLst/>
          </a:prstGeom>
        </p:spPr>
      </p:pic>
    </p:spTree>
    <p:extLst>
      <p:ext uri="{BB962C8B-B14F-4D97-AF65-F5344CB8AC3E}">
        <p14:creationId xmlns:p14="http://schemas.microsoft.com/office/powerpoint/2010/main" val="29117512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AB39EC-09BB-F86B-9181-6F207A342995}"/>
            </a:ext>
          </a:extLst>
        </p:cNvPr>
        <p:cNvGrpSpPr/>
        <p:nvPr/>
      </p:nvGrpSpPr>
      <p:grpSpPr>
        <a:xfrm>
          <a:off x="0" y="0"/>
          <a:ext cx="0" cy="0"/>
          <a:chOff x="0" y="0"/>
          <a:chExt cx="0" cy="0"/>
        </a:xfrm>
      </p:grpSpPr>
      <p:pic>
        <p:nvPicPr>
          <p:cNvPr id="5" name="Picture 2" descr="GNU">
            <a:extLst>
              <a:ext uri="{FF2B5EF4-FFF2-40B4-BE49-F238E27FC236}">
                <a16:creationId xmlns:a16="http://schemas.microsoft.com/office/drawing/2014/main" id="{E37C9B9B-75B0-0AB6-4C65-7AFA2E4FA3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08558" y="15240"/>
            <a:ext cx="4526884" cy="788400"/>
          </a:xfrm>
          <a:prstGeom prst="rect">
            <a:avLst/>
          </a:prstGeom>
          <a:noFill/>
          <a:extLst>
            <a:ext uri="{909E8E84-426E-40DD-AFC4-6F175D3DCCD1}">
              <a14:hiddenFill xmlns:a14="http://schemas.microsoft.com/office/drawing/2010/main">
                <a:solidFill>
                  <a:srgbClr val="FFFFFF"/>
                </a:solidFill>
              </a14:hiddenFill>
            </a:ext>
          </a:extLst>
        </p:spPr>
      </p:pic>
      <p:sp>
        <p:nvSpPr>
          <p:cNvPr id="11" name="Text Placeholder 11">
            <a:extLst>
              <a:ext uri="{FF2B5EF4-FFF2-40B4-BE49-F238E27FC236}">
                <a16:creationId xmlns:a16="http://schemas.microsoft.com/office/drawing/2014/main" id="{CE5BB2B1-049F-6419-C95E-02F06FBF7FB3}"/>
              </a:ext>
            </a:extLst>
          </p:cNvPr>
          <p:cNvSpPr txBox="1">
            <a:spLocks/>
          </p:cNvSpPr>
          <p:nvPr/>
        </p:nvSpPr>
        <p:spPr>
          <a:xfrm>
            <a:off x="311700" y="708660"/>
            <a:ext cx="8520600" cy="3726179"/>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IN" sz="2000" b="1" dirty="0">
                <a:latin typeface="Times New Roman" panose="02020603050405020304" pitchFamily="18" charset="0"/>
                <a:cs typeface="Times New Roman" panose="02020603050405020304" pitchFamily="18" charset="0"/>
              </a:rPr>
              <a:t>Yoga Page :</a:t>
            </a:r>
          </a:p>
          <a:p>
            <a:pPr marL="0" indent="0">
              <a:buNone/>
            </a:pPr>
            <a:endParaRPr lang="en-IN" sz="2000" b="1" dirty="0">
              <a:latin typeface="Times New Roman" panose="02020603050405020304" pitchFamily="18" charset="0"/>
              <a:cs typeface="Times New Roman" panose="02020603050405020304" pitchFamily="18" charset="0"/>
            </a:endParaRPr>
          </a:p>
          <a:p>
            <a:pPr marL="0" indent="0" algn="just">
              <a:buNone/>
            </a:pPr>
            <a:endParaRPr lang="en-US" sz="1600" dirty="0">
              <a:latin typeface="Times New Roman" panose="02020603050405020304" pitchFamily="18" charset="0"/>
              <a:cs typeface="Times New Roman" panose="02020603050405020304" pitchFamily="18" charset="0"/>
            </a:endParaRPr>
          </a:p>
        </p:txBody>
      </p:sp>
      <p:sp>
        <p:nvSpPr>
          <p:cNvPr id="3" name="Slide Number Placeholder 10">
            <a:extLst>
              <a:ext uri="{FF2B5EF4-FFF2-40B4-BE49-F238E27FC236}">
                <a16:creationId xmlns:a16="http://schemas.microsoft.com/office/drawing/2014/main" id="{6DA0D66C-987E-7DD3-EE29-4B925714472D}"/>
              </a:ext>
            </a:extLst>
          </p:cNvPr>
          <p:cNvSpPr>
            <a:spLocks noGrp="1"/>
          </p:cNvSpPr>
          <p:nvPr>
            <p:ph type="sldNum" idx="12"/>
          </p:nvPr>
        </p:nvSpPr>
        <p:spPr>
          <a:xfrm>
            <a:off x="8472458" y="4663217"/>
            <a:ext cx="548700" cy="393600"/>
          </a:xfrm>
        </p:spPr>
        <p:txBody>
          <a:bodyPr/>
          <a:lstStyle/>
          <a:p>
            <a:pPr marL="0" lvl="0" indent="0" algn="r" rtl="0">
              <a:spcBef>
                <a:spcPts val="0"/>
              </a:spcBef>
              <a:spcAft>
                <a:spcPts val="0"/>
              </a:spcAft>
              <a:buNone/>
            </a:pPr>
            <a:fld id="{00000000-1234-1234-1234-123412341234}" type="slidenum">
              <a:rPr lang="en" sz="1000" smtClean="0">
                <a:solidFill>
                  <a:schemeClr val="tx1"/>
                </a:solidFill>
                <a:latin typeface="Times New Roman" panose="02020603050405020304" pitchFamily="18" charset="0"/>
                <a:cs typeface="Times New Roman" panose="02020603050405020304" pitchFamily="18" charset="0"/>
              </a:rPr>
              <a:t>23</a:t>
            </a:fld>
            <a:endParaRPr lang="en" sz="1000" dirty="0">
              <a:solidFill>
                <a:schemeClr val="tx1"/>
              </a:solidFill>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A1F431A9-895F-E892-2C5D-0B426E0E965D}"/>
              </a:ext>
            </a:extLst>
          </p:cNvPr>
          <p:cNvPicPr>
            <a:picLocks noChangeAspect="1"/>
          </p:cNvPicPr>
          <p:nvPr/>
        </p:nvPicPr>
        <p:blipFill>
          <a:blip r:embed="rId3"/>
          <a:stretch>
            <a:fillRect/>
          </a:stretch>
        </p:blipFill>
        <p:spPr>
          <a:xfrm>
            <a:off x="1103376" y="1060842"/>
            <a:ext cx="7205472" cy="3964733"/>
          </a:xfrm>
          <a:prstGeom prst="rect">
            <a:avLst/>
          </a:prstGeom>
        </p:spPr>
      </p:pic>
    </p:spTree>
    <p:extLst>
      <p:ext uri="{BB962C8B-B14F-4D97-AF65-F5344CB8AC3E}">
        <p14:creationId xmlns:p14="http://schemas.microsoft.com/office/powerpoint/2010/main" val="7880048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3947A3-222E-09AF-244B-18264EF7B5A0}"/>
            </a:ext>
          </a:extLst>
        </p:cNvPr>
        <p:cNvGrpSpPr/>
        <p:nvPr/>
      </p:nvGrpSpPr>
      <p:grpSpPr>
        <a:xfrm>
          <a:off x="0" y="0"/>
          <a:ext cx="0" cy="0"/>
          <a:chOff x="0" y="0"/>
          <a:chExt cx="0" cy="0"/>
        </a:xfrm>
      </p:grpSpPr>
      <p:pic>
        <p:nvPicPr>
          <p:cNvPr id="5" name="Picture 2" descr="GNU">
            <a:extLst>
              <a:ext uri="{FF2B5EF4-FFF2-40B4-BE49-F238E27FC236}">
                <a16:creationId xmlns:a16="http://schemas.microsoft.com/office/drawing/2014/main" id="{5F985162-D559-7EC8-7A55-D75083387AB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08558" y="15240"/>
            <a:ext cx="4526884" cy="788400"/>
          </a:xfrm>
          <a:prstGeom prst="rect">
            <a:avLst/>
          </a:prstGeom>
          <a:noFill/>
          <a:extLst>
            <a:ext uri="{909E8E84-426E-40DD-AFC4-6F175D3DCCD1}">
              <a14:hiddenFill xmlns:a14="http://schemas.microsoft.com/office/drawing/2010/main">
                <a:solidFill>
                  <a:srgbClr val="FFFFFF"/>
                </a:solidFill>
              </a14:hiddenFill>
            </a:ext>
          </a:extLst>
        </p:spPr>
      </p:pic>
      <p:sp>
        <p:nvSpPr>
          <p:cNvPr id="11" name="Text Placeholder 11">
            <a:extLst>
              <a:ext uri="{FF2B5EF4-FFF2-40B4-BE49-F238E27FC236}">
                <a16:creationId xmlns:a16="http://schemas.microsoft.com/office/drawing/2014/main" id="{2B86FB86-56DA-B5A5-99E3-6A480E83C86C}"/>
              </a:ext>
            </a:extLst>
          </p:cNvPr>
          <p:cNvSpPr txBox="1">
            <a:spLocks/>
          </p:cNvSpPr>
          <p:nvPr/>
        </p:nvSpPr>
        <p:spPr>
          <a:xfrm>
            <a:off x="311700" y="861060"/>
            <a:ext cx="8520600" cy="3726179"/>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IN" sz="2000" b="1" dirty="0">
                <a:latin typeface="Times New Roman" panose="02020603050405020304" pitchFamily="18" charset="0"/>
                <a:cs typeface="Times New Roman" panose="02020603050405020304" pitchFamily="18" charset="0"/>
              </a:rPr>
              <a:t>Meditation Page:</a:t>
            </a:r>
          </a:p>
          <a:p>
            <a:pPr marL="0" indent="0">
              <a:buNone/>
            </a:pPr>
            <a:endParaRPr lang="en-IN" sz="2000" b="1" dirty="0">
              <a:latin typeface="Times New Roman" panose="02020603050405020304" pitchFamily="18" charset="0"/>
              <a:cs typeface="Times New Roman" panose="02020603050405020304" pitchFamily="18" charset="0"/>
            </a:endParaRPr>
          </a:p>
          <a:p>
            <a:pPr marL="0" indent="0" algn="just">
              <a:buNone/>
            </a:pPr>
            <a:endParaRPr lang="en-US" sz="1600" dirty="0">
              <a:latin typeface="Times New Roman" panose="02020603050405020304" pitchFamily="18" charset="0"/>
              <a:cs typeface="Times New Roman" panose="02020603050405020304" pitchFamily="18" charset="0"/>
            </a:endParaRPr>
          </a:p>
        </p:txBody>
      </p:sp>
      <p:sp>
        <p:nvSpPr>
          <p:cNvPr id="3" name="Slide Number Placeholder 10">
            <a:extLst>
              <a:ext uri="{FF2B5EF4-FFF2-40B4-BE49-F238E27FC236}">
                <a16:creationId xmlns:a16="http://schemas.microsoft.com/office/drawing/2014/main" id="{A2B65A5D-F8B1-0EBA-5347-A15D4C6AD228}"/>
              </a:ext>
            </a:extLst>
          </p:cNvPr>
          <p:cNvSpPr>
            <a:spLocks noGrp="1"/>
          </p:cNvSpPr>
          <p:nvPr>
            <p:ph type="sldNum" idx="12"/>
          </p:nvPr>
        </p:nvSpPr>
        <p:spPr>
          <a:xfrm>
            <a:off x="8472458" y="4663217"/>
            <a:ext cx="548700" cy="393600"/>
          </a:xfrm>
        </p:spPr>
        <p:txBody>
          <a:bodyPr/>
          <a:lstStyle/>
          <a:p>
            <a:pPr marL="0" lvl="0" indent="0" algn="r" rtl="0">
              <a:spcBef>
                <a:spcPts val="0"/>
              </a:spcBef>
              <a:spcAft>
                <a:spcPts val="0"/>
              </a:spcAft>
              <a:buNone/>
            </a:pPr>
            <a:fld id="{00000000-1234-1234-1234-123412341234}" type="slidenum">
              <a:rPr lang="en" sz="1000" smtClean="0">
                <a:solidFill>
                  <a:schemeClr val="tx1"/>
                </a:solidFill>
                <a:latin typeface="Times New Roman" panose="02020603050405020304" pitchFamily="18" charset="0"/>
                <a:cs typeface="Times New Roman" panose="02020603050405020304" pitchFamily="18" charset="0"/>
              </a:rPr>
              <a:t>24</a:t>
            </a:fld>
            <a:endParaRPr lang="en" sz="1000" dirty="0">
              <a:solidFill>
                <a:schemeClr val="tx1"/>
              </a:solidFill>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C676F10A-F95A-F5B9-F6F6-C2175444F1C2}"/>
              </a:ext>
            </a:extLst>
          </p:cNvPr>
          <p:cNvPicPr>
            <a:picLocks noChangeAspect="1"/>
          </p:cNvPicPr>
          <p:nvPr/>
        </p:nvPicPr>
        <p:blipFill>
          <a:blip r:embed="rId3"/>
          <a:stretch>
            <a:fillRect/>
          </a:stretch>
        </p:blipFill>
        <p:spPr>
          <a:xfrm>
            <a:off x="1178216" y="1201864"/>
            <a:ext cx="6959944" cy="3726179"/>
          </a:xfrm>
          <a:prstGeom prst="rect">
            <a:avLst/>
          </a:prstGeom>
        </p:spPr>
      </p:pic>
    </p:spTree>
    <p:extLst>
      <p:ext uri="{BB962C8B-B14F-4D97-AF65-F5344CB8AC3E}">
        <p14:creationId xmlns:p14="http://schemas.microsoft.com/office/powerpoint/2010/main" val="17585239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F04BA3-820E-757E-E1A6-9AF61827D88F}"/>
            </a:ext>
          </a:extLst>
        </p:cNvPr>
        <p:cNvGrpSpPr/>
        <p:nvPr/>
      </p:nvGrpSpPr>
      <p:grpSpPr>
        <a:xfrm>
          <a:off x="0" y="0"/>
          <a:ext cx="0" cy="0"/>
          <a:chOff x="0" y="0"/>
          <a:chExt cx="0" cy="0"/>
        </a:xfrm>
      </p:grpSpPr>
      <p:pic>
        <p:nvPicPr>
          <p:cNvPr id="5" name="Picture 2" descr="GNU">
            <a:extLst>
              <a:ext uri="{FF2B5EF4-FFF2-40B4-BE49-F238E27FC236}">
                <a16:creationId xmlns:a16="http://schemas.microsoft.com/office/drawing/2014/main" id="{7D4D8745-BD48-A56C-FCB7-8988A37B268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08558" y="15240"/>
            <a:ext cx="4526884" cy="788400"/>
          </a:xfrm>
          <a:prstGeom prst="rect">
            <a:avLst/>
          </a:prstGeom>
          <a:noFill/>
          <a:extLst>
            <a:ext uri="{909E8E84-426E-40DD-AFC4-6F175D3DCCD1}">
              <a14:hiddenFill xmlns:a14="http://schemas.microsoft.com/office/drawing/2010/main">
                <a:solidFill>
                  <a:srgbClr val="FFFFFF"/>
                </a:solidFill>
              </a14:hiddenFill>
            </a:ext>
          </a:extLst>
        </p:spPr>
      </p:pic>
      <p:sp>
        <p:nvSpPr>
          <p:cNvPr id="11" name="Text Placeholder 11">
            <a:extLst>
              <a:ext uri="{FF2B5EF4-FFF2-40B4-BE49-F238E27FC236}">
                <a16:creationId xmlns:a16="http://schemas.microsoft.com/office/drawing/2014/main" id="{BEB003A5-B907-9D80-338B-9386791CFA9A}"/>
              </a:ext>
            </a:extLst>
          </p:cNvPr>
          <p:cNvSpPr txBox="1">
            <a:spLocks/>
          </p:cNvSpPr>
          <p:nvPr/>
        </p:nvSpPr>
        <p:spPr>
          <a:xfrm>
            <a:off x="311700" y="861060"/>
            <a:ext cx="8520600" cy="3726179"/>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IN" sz="2000" b="1" dirty="0">
                <a:latin typeface="Times New Roman" panose="02020603050405020304" pitchFamily="18" charset="0"/>
                <a:cs typeface="Times New Roman" panose="02020603050405020304" pitchFamily="18" charset="0"/>
              </a:rPr>
              <a:t>Challenges Page :</a:t>
            </a:r>
          </a:p>
          <a:p>
            <a:pPr marL="0" indent="0">
              <a:buNone/>
            </a:pPr>
            <a:endParaRPr lang="en-IN" sz="2000" b="1" dirty="0">
              <a:latin typeface="Times New Roman" panose="02020603050405020304" pitchFamily="18" charset="0"/>
              <a:cs typeface="Times New Roman" panose="02020603050405020304" pitchFamily="18" charset="0"/>
            </a:endParaRPr>
          </a:p>
          <a:p>
            <a:pPr marL="0" indent="0" algn="just">
              <a:buNone/>
            </a:pPr>
            <a:endParaRPr lang="en-US" sz="1600" dirty="0">
              <a:latin typeface="Times New Roman" panose="02020603050405020304" pitchFamily="18" charset="0"/>
              <a:cs typeface="Times New Roman" panose="02020603050405020304" pitchFamily="18" charset="0"/>
            </a:endParaRPr>
          </a:p>
        </p:txBody>
      </p:sp>
      <p:sp>
        <p:nvSpPr>
          <p:cNvPr id="3" name="Slide Number Placeholder 10">
            <a:extLst>
              <a:ext uri="{FF2B5EF4-FFF2-40B4-BE49-F238E27FC236}">
                <a16:creationId xmlns:a16="http://schemas.microsoft.com/office/drawing/2014/main" id="{5A096FA7-9697-B65A-7945-86C0BBE08962}"/>
              </a:ext>
            </a:extLst>
          </p:cNvPr>
          <p:cNvSpPr>
            <a:spLocks noGrp="1"/>
          </p:cNvSpPr>
          <p:nvPr>
            <p:ph type="sldNum" idx="12"/>
          </p:nvPr>
        </p:nvSpPr>
        <p:spPr>
          <a:xfrm>
            <a:off x="8472458" y="4663217"/>
            <a:ext cx="548700" cy="393600"/>
          </a:xfrm>
        </p:spPr>
        <p:txBody>
          <a:bodyPr/>
          <a:lstStyle/>
          <a:p>
            <a:pPr marL="0" lvl="0" indent="0" algn="r" rtl="0">
              <a:spcBef>
                <a:spcPts val="0"/>
              </a:spcBef>
              <a:spcAft>
                <a:spcPts val="0"/>
              </a:spcAft>
              <a:buNone/>
            </a:pPr>
            <a:fld id="{00000000-1234-1234-1234-123412341234}" type="slidenum">
              <a:rPr lang="en" sz="1000" smtClean="0">
                <a:solidFill>
                  <a:schemeClr val="tx1"/>
                </a:solidFill>
                <a:latin typeface="Times New Roman" panose="02020603050405020304" pitchFamily="18" charset="0"/>
                <a:cs typeface="Times New Roman" panose="02020603050405020304" pitchFamily="18" charset="0"/>
              </a:rPr>
              <a:t>25</a:t>
            </a:fld>
            <a:endParaRPr lang="en" sz="1000" dirty="0">
              <a:solidFill>
                <a:schemeClr val="tx1"/>
              </a:solidFill>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9CC6DFB7-F220-A0F5-BB07-C006D21F2BCD}"/>
              </a:ext>
            </a:extLst>
          </p:cNvPr>
          <p:cNvPicPr>
            <a:picLocks noChangeAspect="1"/>
          </p:cNvPicPr>
          <p:nvPr/>
        </p:nvPicPr>
        <p:blipFill>
          <a:blip r:embed="rId3"/>
          <a:stretch>
            <a:fillRect/>
          </a:stretch>
        </p:blipFill>
        <p:spPr>
          <a:xfrm>
            <a:off x="1200912" y="1188699"/>
            <a:ext cx="7132320" cy="3868118"/>
          </a:xfrm>
          <a:prstGeom prst="rect">
            <a:avLst/>
          </a:prstGeom>
        </p:spPr>
      </p:pic>
    </p:spTree>
    <p:extLst>
      <p:ext uri="{BB962C8B-B14F-4D97-AF65-F5344CB8AC3E}">
        <p14:creationId xmlns:p14="http://schemas.microsoft.com/office/powerpoint/2010/main" val="2357264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93BF93-87E0-C4F3-C560-4C6EFBA7CBF3}"/>
            </a:ext>
          </a:extLst>
        </p:cNvPr>
        <p:cNvGrpSpPr/>
        <p:nvPr/>
      </p:nvGrpSpPr>
      <p:grpSpPr>
        <a:xfrm>
          <a:off x="0" y="0"/>
          <a:ext cx="0" cy="0"/>
          <a:chOff x="0" y="0"/>
          <a:chExt cx="0" cy="0"/>
        </a:xfrm>
      </p:grpSpPr>
      <p:pic>
        <p:nvPicPr>
          <p:cNvPr id="5" name="Picture 2" descr="GNU">
            <a:extLst>
              <a:ext uri="{FF2B5EF4-FFF2-40B4-BE49-F238E27FC236}">
                <a16:creationId xmlns:a16="http://schemas.microsoft.com/office/drawing/2014/main" id="{1099143D-A354-EF98-63D4-1B41AD3630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08558" y="15240"/>
            <a:ext cx="4526884" cy="788400"/>
          </a:xfrm>
          <a:prstGeom prst="rect">
            <a:avLst/>
          </a:prstGeom>
          <a:noFill/>
          <a:extLst>
            <a:ext uri="{909E8E84-426E-40DD-AFC4-6F175D3DCCD1}">
              <a14:hiddenFill xmlns:a14="http://schemas.microsoft.com/office/drawing/2010/main">
                <a:solidFill>
                  <a:srgbClr val="FFFFFF"/>
                </a:solidFill>
              </a14:hiddenFill>
            </a:ext>
          </a:extLst>
        </p:spPr>
      </p:pic>
      <p:sp>
        <p:nvSpPr>
          <p:cNvPr id="11" name="Text Placeholder 11">
            <a:extLst>
              <a:ext uri="{FF2B5EF4-FFF2-40B4-BE49-F238E27FC236}">
                <a16:creationId xmlns:a16="http://schemas.microsoft.com/office/drawing/2014/main" id="{B95C9096-3EA4-8D3B-D75F-666E1C1B3307}"/>
              </a:ext>
            </a:extLst>
          </p:cNvPr>
          <p:cNvSpPr txBox="1">
            <a:spLocks/>
          </p:cNvSpPr>
          <p:nvPr/>
        </p:nvSpPr>
        <p:spPr>
          <a:xfrm>
            <a:off x="311700" y="861060"/>
            <a:ext cx="8520600" cy="3726179"/>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IN" sz="2000" b="1" dirty="0">
                <a:latin typeface="Times New Roman" panose="02020603050405020304" pitchFamily="18" charset="0"/>
                <a:cs typeface="Times New Roman" panose="02020603050405020304" pitchFamily="18" charset="0"/>
              </a:rPr>
              <a:t>Personalized Routine Page:</a:t>
            </a:r>
          </a:p>
          <a:p>
            <a:pPr marL="0" indent="0">
              <a:buNone/>
            </a:pPr>
            <a:endParaRPr lang="en-IN" sz="2000" b="1" dirty="0">
              <a:latin typeface="Times New Roman" panose="02020603050405020304" pitchFamily="18" charset="0"/>
              <a:cs typeface="Times New Roman" panose="02020603050405020304" pitchFamily="18" charset="0"/>
            </a:endParaRPr>
          </a:p>
          <a:p>
            <a:pPr marL="0" indent="0" algn="just">
              <a:buNone/>
            </a:pPr>
            <a:endParaRPr lang="en-US" sz="1600" dirty="0">
              <a:latin typeface="Times New Roman" panose="02020603050405020304" pitchFamily="18" charset="0"/>
              <a:cs typeface="Times New Roman" panose="02020603050405020304" pitchFamily="18" charset="0"/>
            </a:endParaRPr>
          </a:p>
        </p:txBody>
      </p:sp>
      <p:sp>
        <p:nvSpPr>
          <p:cNvPr id="3" name="Slide Number Placeholder 10">
            <a:extLst>
              <a:ext uri="{FF2B5EF4-FFF2-40B4-BE49-F238E27FC236}">
                <a16:creationId xmlns:a16="http://schemas.microsoft.com/office/drawing/2014/main" id="{18076349-C68B-D557-0175-2ABD9753384B}"/>
              </a:ext>
            </a:extLst>
          </p:cNvPr>
          <p:cNvSpPr>
            <a:spLocks noGrp="1"/>
          </p:cNvSpPr>
          <p:nvPr>
            <p:ph type="sldNum" idx="12"/>
          </p:nvPr>
        </p:nvSpPr>
        <p:spPr>
          <a:xfrm>
            <a:off x="8472458" y="4663217"/>
            <a:ext cx="548700" cy="393600"/>
          </a:xfrm>
        </p:spPr>
        <p:txBody>
          <a:bodyPr/>
          <a:lstStyle/>
          <a:p>
            <a:pPr marL="0" lvl="0" indent="0" algn="r" rtl="0">
              <a:spcBef>
                <a:spcPts val="0"/>
              </a:spcBef>
              <a:spcAft>
                <a:spcPts val="0"/>
              </a:spcAft>
              <a:buNone/>
            </a:pPr>
            <a:fld id="{00000000-1234-1234-1234-123412341234}" type="slidenum">
              <a:rPr lang="en" sz="1000" smtClean="0">
                <a:solidFill>
                  <a:schemeClr val="tx1"/>
                </a:solidFill>
                <a:latin typeface="Times New Roman" panose="02020603050405020304" pitchFamily="18" charset="0"/>
                <a:cs typeface="Times New Roman" panose="02020603050405020304" pitchFamily="18" charset="0"/>
              </a:rPr>
              <a:t>26</a:t>
            </a:fld>
            <a:endParaRPr lang="en" sz="1000" dirty="0">
              <a:solidFill>
                <a:schemeClr val="tx1"/>
              </a:solidFill>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0FF2F7AF-A311-DF83-3EE0-11B1858A8EC9}"/>
              </a:ext>
            </a:extLst>
          </p:cNvPr>
          <p:cNvPicPr>
            <a:picLocks noChangeAspect="1"/>
          </p:cNvPicPr>
          <p:nvPr/>
        </p:nvPicPr>
        <p:blipFill>
          <a:blip r:embed="rId3"/>
          <a:stretch>
            <a:fillRect/>
          </a:stretch>
        </p:blipFill>
        <p:spPr>
          <a:xfrm>
            <a:off x="1225296" y="1162925"/>
            <a:ext cx="7059168" cy="3773651"/>
          </a:xfrm>
          <a:prstGeom prst="rect">
            <a:avLst/>
          </a:prstGeom>
        </p:spPr>
      </p:pic>
    </p:spTree>
    <p:extLst>
      <p:ext uri="{BB962C8B-B14F-4D97-AF65-F5344CB8AC3E}">
        <p14:creationId xmlns:p14="http://schemas.microsoft.com/office/powerpoint/2010/main" val="23209520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1AB09C-1904-1013-C5A9-2556AE4E487E}"/>
            </a:ext>
          </a:extLst>
        </p:cNvPr>
        <p:cNvGrpSpPr/>
        <p:nvPr/>
      </p:nvGrpSpPr>
      <p:grpSpPr>
        <a:xfrm>
          <a:off x="0" y="0"/>
          <a:ext cx="0" cy="0"/>
          <a:chOff x="0" y="0"/>
          <a:chExt cx="0" cy="0"/>
        </a:xfrm>
      </p:grpSpPr>
      <p:pic>
        <p:nvPicPr>
          <p:cNvPr id="5" name="Picture 2" descr="GNU">
            <a:extLst>
              <a:ext uri="{FF2B5EF4-FFF2-40B4-BE49-F238E27FC236}">
                <a16:creationId xmlns:a16="http://schemas.microsoft.com/office/drawing/2014/main" id="{96F1C919-B7DD-864D-6BFC-934FAA6EC9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08558" y="15240"/>
            <a:ext cx="4526884" cy="788400"/>
          </a:xfrm>
          <a:prstGeom prst="rect">
            <a:avLst/>
          </a:prstGeom>
          <a:noFill/>
          <a:extLst>
            <a:ext uri="{909E8E84-426E-40DD-AFC4-6F175D3DCCD1}">
              <a14:hiddenFill xmlns:a14="http://schemas.microsoft.com/office/drawing/2010/main">
                <a:solidFill>
                  <a:srgbClr val="FFFFFF"/>
                </a:solidFill>
              </a14:hiddenFill>
            </a:ext>
          </a:extLst>
        </p:spPr>
      </p:pic>
      <p:sp>
        <p:nvSpPr>
          <p:cNvPr id="11" name="Text Placeholder 11">
            <a:extLst>
              <a:ext uri="{FF2B5EF4-FFF2-40B4-BE49-F238E27FC236}">
                <a16:creationId xmlns:a16="http://schemas.microsoft.com/office/drawing/2014/main" id="{E28EE230-1E1D-9C44-D09E-689430871649}"/>
              </a:ext>
            </a:extLst>
          </p:cNvPr>
          <p:cNvSpPr txBox="1">
            <a:spLocks/>
          </p:cNvSpPr>
          <p:nvPr/>
        </p:nvSpPr>
        <p:spPr>
          <a:xfrm>
            <a:off x="311700" y="861060"/>
            <a:ext cx="8520600" cy="3726179"/>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IN" sz="2000" b="1" dirty="0">
                <a:latin typeface="Times New Roman" panose="02020603050405020304" pitchFamily="18" charset="0"/>
                <a:cs typeface="Times New Roman" panose="02020603050405020304" pitchFamily="18" charset="0"/>
              </a:rPr>
              <a:t>Chatbot Page:</a:t>
            </a:r>
          </a:p>
          <a:p>
            <a:pPr marL="0" indent="0">
              <a:buNone/>
            </a:pPr>
            <a:endParaRPr lang="en-IN" sz="2000" b="1" dirty="0">
              <a:latin typeface="Times New Roman" panose="02020603050405020304" pitchFamily="18" charset="0"/>
              <a:cs typeface="Times New Roman" panose="02020603050405020304" pitchFamily="18" charset="0"/>
            </a:endParaRPr>
          </a:p>
          <a:p>
            <a:pPr marL="0" indent="0" algn="just">
              <a:buNone/>
            </a:pPr>
            <a:endParaRPr lang="en-US" sz="1600" dirty="0">
              <a:latin typeface="Times New Roman" panose="02020603050405020304" pitchFamily="18" charset="0"/>
              <a:cs typeface="Times New Roman" panose="02020603050405020304" pitchFamily="18" charset="0"/>
            </a:endParaRPr>
          </a:p>
        </p:txBody>
      </p:sp>
      <p:sp>
        <p:nvSpPr>
          <p:cNvPr id="3" name="Slide Number Placeholder 10">
            <a:extLst>
              <a:ext uri="{FF2B5EF4-FFF2-40B4-BE49-F238E27FC236}">
                <a16:creationId xmlns:a16="http://schemas.microsoft.com/office/drawing/2014/main" id="{027515D4-A391-7144-C2BC-BE5D0FED27A3}"/>
              </a:ext>
            </a:extLst>
          </p:cNvPr>
          <p:cNvSpPr>
            <a:spLocks noGrp="1"/>
          </p:cNvSpPr>
          <p:nvPr>
            <p:ph type="sldNum" idx="12"/>
          </p:nvPr>
        </p:nvSpPr>
        <p:spPr>
          <a:xfrm>
            <a:off x="8472458" y="4663217"/>
            <a:ext cx="548700" cy="393600"/>
          </a:xfrm>
        </p:spPr>
        <p:txBody>
          <a:bodyPr/>
          <a:lstStyle/>
          <a:p>
            <a:pPr marL="0" lvl="0" indent="0" algn="r" rtl="0">
              <a:spcBef>
                <a:spcPts val="0"/>
              </a:spcBef>
              <a:spcAft>
                <a:spcPts val="0"/>
              </a:spcAft>
              <a:buNone/>
            </a:pPr>
            <a:fld id="{00000000-1234-1234-1234-123412341234}" type="slidenum">
              <a:rPr lang="en" sz="1000" smtClean="0">
                <a:solidFill>
                  <a:schemeClr val="tx1"/>
                </a:solidFill>
                <a:latin typeface="Times New Roman" panose="02020603050405020304" pitchFamily="18" charset="0"/>
                <a:cs typeface="Times New Roman" panose="02020603050405020304" pitchFamily="18" charset="0"/>
              </a:rPr>
              <a:t>27</a:t>
            </a:fld>
            <a:endParaRPr lang="en" sz="1000" dirty="0">
              <a:solidFill>
                <a:schemeClr val="tx1"/>
              </a:solidFill>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D2F9A24E-4AB1-292F-1853-272C8B8C0979}"/>
              </a:ext>
            </a:extLst>
          </p:cNvPr>
          <p:cNvPicPr>
            <a:picLocks noChangeAspect="1"/>
          </p:cNvPicPr>
          <p:nvPr/>
        </p:nvPicPr>
        <p:blipFill>
          <a:blip r:embed="rId3"/>
          <a:srcRect l="52067" t="-2220"/>
          <a:stretch>
            <a:fillRect/>
          </a:stretch>
        </p:blipFill>
        <p:spPr>
          <a:xfrm>
            <a:off x="2371344" y="732084"/>
            <a:ext cx="3633216" cy="4127933"/>
          </a:xfrm>
          <a:prstGeom prst="rect">
            <a:avLst/>
          </a:prstGeom>
        </p:spPr>
      </p:pic>
    </p:spTree>
    <p:extLst>
      <p:ext uri="{BB962C8B-B14F-4D97-AF65-F5344CB8AC3E}">
        <p14:creationId xmlns:p14="http://schemas.microsoft.com/office/powerpoint/2010/main" val="12561548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A6F4AF-2125-0D45-24C3-C00D3EE06121}"/>
            </a:ext>
          </a:extLst>
        </p:cNvPr>
        <p:cNvGrpSpPr/>
        <p:nvPr/>
      </p:nvGrpSpPr>
      <p:grpSpPr>
        <a:xfrm>
          <a:off x="0" y="0"/>
          <a:ext cx="0" cy="0"/>
          <a:chOff x="0" y="0"/>
          <a:chExt cx="0" cy="0"/>
        </a:xfrm>
      </p:grpSpPr>
      <p:pic>
        <p:nvPicPr>
          <p:cNvPr id="5" name="Picture 2" descr="GNU">
            <a:extLst>
              <a:ext uri="{FF2B5EF4-FFF2-40B4-BE49-F238E27FC236}">
                <a16:creationId xmlns:a16="http://schemas.microsoft.com/office/drawing/2014/main" id="{0B0C74FE-A747-CE79-D339-2ED4FD0D5C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08558" y="-3318"/>
            <a:ext cx="4526884" cy="788400"/>
          </a:xfrm>
          <a:prstGeom prst="rect">
            <a:avLst/>
          </a:prstGeom>
          <a:noFill/>
          <a:extLst>
            <a:ext uri="{909E8E84-426E-40DD-AFC4-6F175D3DCCD1}">
              <a14:hiddenFill xmlns:a14="http://schemas.microsoft.com/office/drawing/2010/main">
                <a:solidFill>
                  <a:srgbClr val="FFFFFF"/>
                </a:solidFill>
              </a14:hiddenFill>
            </a:ext>
          </a:extLst>
        </p:spPr>
      </p:pic>
      <p:sp>
        <p:nvSpPr>
          <p:cNvPr id="11" name="Text Placeholder 11">
            <a:extLst>
              <a:ext uri="{FF2B5EF4-FFF2-40B4-BE49-F238E27FC236}">
                <a16:creationId xmlns:a16="http://schemas.microsoft.com/office/drawing/2014/main" id="{F297E483-CD59-7568-BB24-BE87CA7B18A8}"/>
              </a:ext>
            </a:extLst>
          </p:cNvPr>
          <p:cNvSpPr txBox="1">
            <a:spLocks/>
          </p:cNvSpPr>
          <p:nvPr/>
        </p:nvSpPr>
        <p:spPr>
          <a:xfrm>
            <a:off x="355600" y="861060"/>
            <a:ext cx="8476700" cy="4282440"/>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IN" sz="1800" b="1" dirty="0">
                <a:latin typeface="Times New Roman" panose="02020603050405020304" pitchFamily="18" charset="0"/>
                <a:cs typeface="Times New Roman" panose="02020603050405020304" pitchFamily="18" charset="0"/>
              </a:rPr>
              <a:t>Tools and Technology:</a:t>
            </a:r>
          </a:p>
          <a:p>
            <a:pPr marL="0" indent="0">
              <a:buNone/>
            </a:pPr>
            <a:r>
              <a:rPr lang="en-IN" sz="1600" b="1" dirty="0">
                <a:latin typeface="Times New Roman" panose="02020603050405020304" pitchFamily="18" charset="0"/>
                <a:cs typeface="Times New Roman" panose="02020603050405020304" pitchFamily="18" charset="0"/>
              </a:rPr>
              <a:t> Frontend Development</a:t>
            </a:r>
            <a:endParaRPr lang="en-IN" sz="1600" dirty="0">
              <a:latin typeface="Times New Roman" panose="02020603050405020304" pitchFamily="18" charset="0"/>
              <a:cs typeface="Times New Roman" panose="02020603050405020304" pitchFamily="18" charset="0"/>
            </a:endParaRPr>
          </a:p>
          <a:p>
            <a:pPr lvl="0"/>
            <a:r>
              <a:rPr lang="en-IN" sz="1400" dirty="0">
                <a:latin typeface="Times New Roman" panose="02020603050405020304" pitchFamily="18" charset="0"/>
                <a:cs typeface="Times New Roman" panose="02020603050405020304" pitchFamily="18" charset="0"/>
              </a:rPr>
              <a:t>React.js: A powerful JavaScript library for building fast and responsive user interfaces, used to design the dashboard, chatbot interface, and interactive modules.</a:t>
            </a:r>
          </a:p>
          <a:p>
            <a:pPr lvl="0"/>
            <a:r>
              <a:rPr lang="en-IN" sz="1400" dirty="0">
                <a:latin typeface="Times New Roman" panose="02020603050405020304" pitchFamily="18" charset="0"/>
                <a:cs typeface="Times New Roman" panose="02020603050405020304" pitchFamily="18" charset="0"/>
              </a:rPr>
              <a:t>Bootstrap / Material UI: Component libraries for responsive layouts and professional UI elements.</a:t>
            </a:r>
          </a:p>
          <a:p>
            <a:pPr marL="0" indent="0">
              <a:buNone/>
            </a:pPr>
            <a:r>
              <a:rPr lang="en-IN" sz="1600" b="1" dirty="0">
                <a:latin typeface="Times New Roman" panose="02020603050405020304" pitchFamily="18" charset="0"/>
                <a:cs typeface="Times New Roman" panose="02020603050405020304" pitchFamily="18" charset="0"/>
              </a:rPr>
              <a:t>  Backend Development:</a:t>
            </a:r>
            <a:endParaRPr lang="en-IN" sz="1600" dirty="0">
              <a:latin typeface="Times New Roman" panose="02020603050405020304" pitchFamily="18" charset="0"/>
              <a:cs typeface="Times New Roman" panose="02020603050405020304" pitchFamily="18" charset="0"/>
            </a:endParaRPr>
          </a:p>
          <a:p>
            <a:pPr lvl="0"/>
            <a:r>
              <a:rPr lang="en-IN" sz="1400" dirty="0">
                <a:latin typeface="Times New Roman" panose="02020603050405020304" pitchFamily="18" charset="0"/>
                <a:cs typeface="Times New Roman" panose="02020603050405020304" pitchFamily="18" charset="0"/>
              </a:rPr>
              <a:t>Python (Flask or </a:t>
            </a:r>
            <a:r>
              <a:rPr lang="en-IN" sz="1400" dirty="0" err="1">
                <a:latin typeface="Times New Roman" panose="02020603050405020304" pitchFamily="18" charset="0"/>
                <a:cs typeface="Times New Roman" panose="02020603050405020304" pitchFamily="18" charset="0"/>
              </a:rPr>
              <a:t>FastAPI</a:t>
            </a:r>
            <a:r>
              <a:rPr lang="en-IN" sz="1400" dirty="0">
                <a:latin typeface="Times New Roman" panose="02020603050405020304" pitchFamily="18" charset="0"/>
                <a:cs typeface="Times New Roman" panose="02020603050405020304" pitchFamily="18" charset="0"/>
              </a:rPr>
              <a:t>): Lightweight backend frameworks used to handle APIs, chatbot integration, and ML pipelines for calorie estimation.</a:t>
            </a:r>
          </a:p>
          <a:p>
            <a:pPr lvl="0"/>
            <a:r>
              <a:rPr lang="en-IN" sz="1400" dirty="0">
                <a:latin typeface="Times New Roman" panose="02020603050405020304" pitchFamily="18" charset="0"/>
                <a:cs typeface="Times New Roman" panose="02020603050405020304" pitchFamily="18" charset="0"/>
              </a:rPr>
              <a:t>Firebase (</a:t>
            </a:r>
            <a:r>
              <a:rPr lang="en-IN" sz="1400" dirty="0" err="1">
                <a:latin typeface="Times New Roman" panose="02020603050405020304" pitchFamily="18" charset="0"/>
                <a:cs typeface="Times New Roman" panose="02020603050405020304" pitchFamily="18" charset="0"/>
              </a:rPr>
              <a:t>Firestore</a:t>
            </a:r>
            <a:r>
              <a:rPr lang="en-IN" sz="1400" dirty="0">
                <a:latin typeface="Times New Roman" panose="02020603050405020304" pitchFamily="18" charset="0"/>
                <a:cs typeface="Times New Roman" panose="02020603050405020304" pitchFamily="18" charset="0"/>
              </a:rPr>
              <a:t> + Firebase Auth): Provides secure authentication and real-time database services for storing user data, workout routines, and history.</a:t>
            </a:r>
          </a:p>
          <a:p>
            <a:pPr lvl="0"/>
            <a:r>
              <a:rPr lang="en-IN" sz="1400" dirty="0">
                <a:latin typeface="Times New Roman" panose="02020603050405020304" pitchFamily="18" charset="0"/>
                <a:cs typeface="Times New Roman" panose="02020603050405020304" pitchFamily="18" charset="0"/>
              </a:rPr>
              <a:t>APIs &amp; AI Models: Integration of TensorFlow/scikit-learn for calorie estimation and chatbot recommendations.</a:t>
            </a:r>
          </a:p>
          <a:p>
            <a:pPr marL="0" indent="0">
              <a:buNone/>
            </a:pPr>
            <a:r>
              <a:rPr lang="en-IN" sz="1400" b="1" dirty="0">
                <a:latin typeface="Times New Roman" panose="02020603050405020304" pitchFamily="18" charset="0"/>
                <a:cs typeface="Times New Roman" panose="02020603050405020304" pitchFamily="18" charset="0"/>
              </a:rPr>
              <a:t> </a:t>
            </a:r>
            <a:r>
              <a:rPr lang="en-IN" sz="1600" b="1" dirty="0">
                <a:latin typeface="Times New Roman" panose="02020603050405020304" pitchFamily="18" charset="0"/>
                <a:cs typeface="Times New Roman" panose="02020603050405020304" pitchFamily="18" charset="0"/>
              </a:rPr>
              <a:t> AI / Machine Learning:</a:t>
            </a:r>
            <a:endParaRPr lang="en-IN" sz="1600" dirty="0">
              <a:latin typeface="Times New Roman" panose="02020603050405020304" pitchFamily="18" charset="0"/>
              <a:cs typeface="Times New Roman" panose="02020603050405020304" pitchFamily="18" charset="0"/>
            </a:endParaRPr>
          </a:p>
          <a:p>
            <a:pPr lvl="0"/>
            <a:r>
              <a:rPr lang="en-IN" sz="1400" dirty="0">
                <a:latin typeface="Times New Roman" panose="02020603050405020304" pitchFamily="18" charset="0"/>
                <a:cs typeface="Times New Roman" panose="02020603050405020304" pitchFamily="18" charset="0"/>
              </a:rPr>
              <a:t>Food Image Recognition Model: Estimates calories from uploaded food images.</a:t>
            </a:r>
          </a:p>
          <a:p>
            <a:pPr lvl="0"/>
            <a:r>
              <a:rPr lang="en-IN" sz="1400" dirty="0">
                <a:latin typeface="Times New Roman" panose="02020603050405020304" pitchFamily="18" charset="0"/>
                <a:cs typeface="Times New Roman" panose="02020603050405020304" pitchFamily="18" charset="0"/>
              </a:rPr>
              <a:t>Natural Language Processing (NLP): Powers the chatbot for understanding user queries and generating personalized responses.</a:t>
            </a:r>
          </a:p>
          <a:p>
            <a:pPr algn="l" rtl="0" fontAlgn="base">
              <a:lnSpc>
                <a:spcPts val="1376"/>
              </a:lnSpc>
            </a:pPr>
            <a:endParaRPr lang="en-IN" sz="1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3" name="Slide Number Placeholder 10">
            <a:extLst>
              <a:ext uri="{FF2B5EF4-FFF2-40B4-BE49-F238E27FC236}">
                <a16:creationId xmlns:a16="http://schemas.microsoft.com/office/drawing/2014/main" id="{BECB3C23-14FD-556F-7279-43FA0E1E502F}"/>
              </a:ext>
            </a:extLst>
          </p:cNvPr>
          <p:cNvSpPr>
            <a:spLocks noGrp="1"/>
          </p:cNvSpPr>
          <p:nvPr>
            <p:ph type="sldNum" idx="12"/>
          </p:nvPr>
        </p:nvSpPr>
        <p:spPr>
          <a:xfrm>
            <a:off x="8472458" y="4663217"/>
            <a:ext cx="548700" cy="393600"/>
          </a:xfrm>
        </p:spPr>
        <p:txBody>
          <a:bodyPr/>
          <a:lstStyle/>
          <a:p>
            <a:pPr marL="0" lvl="0" indent="0" algn="r" rtl="0">
              <a:spcBef>
                <a:spcPts val="0"/>
              </a:spcBef>
              <a:spcAft>
                <a:spcPts val="0"/>
              </a:spcAft>
              <a:buNone/>
            </a:pPr>
            <a:fld id="{00000000-1234-1234-1234-123412341234}" type="slidenum">
              <a:rPr lang="en" sz="1000" smtClean="0">
                <a:solidFill>
                  <a:schemeClr val="tx1"/>
                </a:solidFill>
                <a:latin typeface="Times New Roman" panose="02020603050405020304" pitchFamily="18" charset="0"/>
                <a:cs typeface="Times New Roman" panose="02020603050405020304" pitchFamily="18" charset="0"/>
              </a:rPr>
              <a:t>28</a:t>
            </a:fld>
            <a:endParaRPr lang="en" sz="10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89495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75CDC2-95EC-923E-0974-3291DB9A8EE9}"/>
            </a:ext>
          </a:extLst>
        </p:cNvPr>
        <p:cNvGrpSpPr/>
        <p:nvPr/>
      </p:nvGrpSpPr>
      <p:grpSpPr>
        <a:xfrm>
          <a:off x="0" y="0"/>
          <a:ext cx="0" cy="0"/>
          <a:chOff x="0" y="0"/>
          <a:chExt cx="0" cy="0"/>
        </a:xfrm>
      </p:grpSpPr>
      <p:pic>
        <p:nvPicPr>
          <p:cNvPr id="5" name="Picture 2" descr="GNU">
            <a:extLst>
              <a:ext uri="{FF2B5EF4-FFF2-40B4-BE49-F238E27FC236}">
                <a16:creationId xmlns:a16="http://schemas.microsoft.com/office/drawing/2014/main" id="{B3C15F04-9A2F-9281-B813-A41EDB6A69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08558" y="-3318"/>
            <a:ext cx="4526884" cy="788400"/>
          </a:xfrm>
          <a:prstGeom prst="rect">
            <a:avLst/>
          </a:prstGeom>
          <a:noFill/>
          <a:extLst>
            <a:ext uri="{909E8E84-426E-40DD-AFC4-6F175D3DCCD1}">
              <a14:hiddenFill xmlns:a14="http://schemas.microsoft.com/office/drawing/2010/main">
                <a:solidFill>
                  <a:srgbClr val="FFFFFF"/>
                </a:solidFill>
              </a14:hiddenFill>
            </a:ext>
          </a:extLst>
        </p:spPr>
      </p:pic>
      <p:sp>
        <p:nvSpPr>
          <p:cNvPr id="11" name="Text Placeholder 11">
            <a:extLst>
              <a:ext uri="{FF2B5EF4-FFF2-40B4-BE49-F238E27FC236}">
                <a16:creationId xmlns:a16="http://schemas.microsoft.com/office/drawing/2014/main" id="{CA6271D8-5F11-BA48-EF9B-E28C9D4DAFF0}"/>
              </a:ext>
            </a:extLst>
          </p:cNvPr>
          <p:cNvSpPr txBox="1">
            <a:spLocks/>
          </p:cNvSpPr>
          <p:nvPr/>
        </p:nvSpPr>
        <p:spPr>
          <a:xfrm>
            <a:off x="311700" y="861060"/>
            <a:ext cx="8520600" cy="3726179"/>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IN" sz="2000" b="1" dirty="0">
                <a:latin typeface="Times New Roman" panose="02020603050405020304" pitchFamily="18" charset="0"/>
                <a:cs typeface="Times New Roman" panose="02020603050405020304" pitchFamily="18" charset="0"/>
              </a:rPr>
              <a:t>Tools and Technology:</a:t>
            </a:r>
          </a:p>
          <a:p>
            <a:pPr marL="0" indent="0">
              <a:buNone/>
            </a:pPr>
            <a:r>
              <a:rPr lang="en-IN" sz="1800" b="1" dirty="0">
                <a:latin typeface="Times New Roman" panose="02020603050405020304" pitchFamily="18" charset="0"/>
                <a:cs typeface="Times New Roman" panose="02020603050405020304" pitchFamily="18" charset="0"/>
              </a:rPr>
              <a:t> Additional Tools and Considerations:</a:t>
            </a:r>
            <a:endParaRPr lang="en-IN" sz="1800" dirty="0">
              <a:latin typeface="Times New Roman" panose="02020603050405020304" pitchFamily="18" charset="0"/>
              <a:cs typeface="Times New Roman" panose="02020603050405020304" pitchFamily="18" charset="0"/>
            </a:endParaRPr>
          </a:p>
          <a:p>
            <a:pPr lvl="0"/>
            <a:r>
              <a:rPr lang="en-IN" sz="1600" dirty="0">
                <a:latin typeface="Times New Roman" panose="02020603050405020304" pitchFamily="18" charset="0"/>
                <a:cs typeface="Times New Roman" panose="02020603050405020304" pitchFamily="18" charset="0"/>
              </a:rPr>
              <a:t>Version Control: GitHub for code management, version control, and team collaboration.</a:t>
            </a:r>
          </a:p>
          <a:p>
            <a:pPr lvl="0"/>
            <a:r>
              <a:rPr lang="en-IN" sz="1600" dirty="0">
                <a:latin typeface="Times New Roman" panose="02020603050405020304" pitchFamily="18" charset="0"/>
                <a:cs typeface="Times New Roman" panose="02020603050405020304" pitchFamily="18" charset="0"/>
              </a:rPr>
              <a:t>UI/UX Design: Figma for wireframing and prototyping an intuitive user interface.</a:t>
            </a:r>
          </a:p>
          <a:p>
            <a:pPr lvl="0"/>
            <a:r>
              <a:rPr lang="en-IN" sz="1600" dirty="0">
                <a:latin typeface="Times New Roman" panose="02020603050405020304" pitchFamily="18" charset="0"/>
                <a:cs typeface="Times New Roman" panose="02020603050405020304" pitchFamily="18" charset="0"/>
              </a:rPr>
              <a:t>API Testing: Postman for testing backend APIs and ensuring smooth integration.</a:t>
            </a:r>
          </a:p>
          <a:p>
            <a:pPr lvl="0"/>
            <a:r>
              <a:rPr lang="en-IN" sz="1600" dirty="0">
                <a:latin typeface="Times New Roman" panose="02020603050405020304" pitchFamily="18" charset="0"/>
                <a:cs typeface="Times New Roman" panose="02020603050405020304" pitchFamily="18" charset="0"/>
              </a:rPr>
              <a:t>Testing Frameworks: Jest and React Testing Library for unit testing; </a:t>
            </a:r>
            <a:r>
              <a:rPr lang="en-IN" sz="1600" dirty="0" err="1">
                <a:latin typeface="Times New Roman" panose="02020603050405020304" pitchFamily="18" charset="0"/>
                <a:cs typeface="Times New Roman" panose="02020603050405020304" pitchFamily="18" charset="0"/>
              </a:rPr>
              <a:t>PyTest</a:t>
            </a:r>
            <a:r>
              <a:rPr lang="en-IN" sz="1600" dirty="0">
                <a:latin typeface="Times New Roman" panose="02020603050405020304" pitchFamily="18" charset="0"/>
                <a:cs typeface="Times New Roman" panose="02020603050405020304" pitchFamily="18" charset="0"/>
              </a:rPr>
              <a:t> for backend  testing.</a:t>
            </a:r>
          </a:p>
          <a:p>
            <a:pPr lvl="0"/>
            <a:r>
              <a:rPr lang="en-IN" sz="1600" dirty="0">
                <a:latin typeface="Times New Roman" panose="02020603050405020304" pitchFamily="18" charset="0"/>
                <a:cs typeface="Times New Roman" panose="02020603050405020304" pitchFamily="18" charset="0"/>
              </a:rPr>
              <a:t>Deployment Platforms: Web deployment on cloud platforms (e.g., </a:t>
            </a:r>
            <a:r>
              <a:rPr lang="en-IN" sz="1600" dirty="0" err="1">
                <a:latin typeface="Times New Roman" panose="02020603050405020304" pitchFamily="18" charset="0"/>
                <a:cs typeface="Times New Roman" panose="02020603050405020304" pitchFamily="18" charset="0"/>
              </a:rPr>
              <a:t>Vercel</a:t>
            </a:r>
            <a:r>
              <a:rPr lang="en-IN" sz="1600" dirty="0">
                <a:latin typeface="Times New Roman" panose="02020603050405020304" pitchFamily="18" charset="0"/>
                <a:cs typeface="Times New Roman" panose="02020603050405020304" pitchFamily="18" charset="0"/>
              </a:rPr>
              <a:t>, Netlify for frontend, and Heroku/Render for backend).</a:t>
            </a:r>
          </a:p>
          <a:p>
            <a:pPr lvl="1" fontAlgn="base">
              <a:lnSpc>
                <a:spcPts val="1376"/>
              </a:lnSpc>
              <a:buFont typeface="Courier New" panose="02070309020205020404" pitchFamily="49" charset="0"/>
              <a:buChar char="o"/>
            </a:pPr>
            <a:endParaRPr lang="en-IN" sz="1400" b="0" i="0" dirty="0">
              <a:solidFill>
                <a:srgbClr val="000000"/>
              </a:solidFill>
              <a:effectLst/>
              <a:latin typeface="Times New Roman" panose="02020603050405020304" pitchFamily="18" charset="0"/>
              <a:cs typeface="Times New Roman" panose="02020603050405020304" pitchFamily="18" charset="0"/>
            </a:endParaRPr>
          </a:p>
        </p:txBody>
      </p:sp>
      <p:sp>
        <p:nvSpPr>
          <p:cNvPr id="3" name="Slide Number Placeholder 10">
            <a:extLst>
              <a:ext uri="{FF2B5EF4-FFF2-40B4-BE49-F238E27FC236}">
                <a16:creationId xmlns:a16="http://schemas.microsoft.com/office/drawing/2014/main" id="{003C006A-2D4A-ACBC-69C5-886666BE947C}"/>
              </a:ext>
            </a:extLst>
          </p:cNvPr>
          <p:cNvSpPr>
            <a:spLocks noGrp="1"/>
          </p:cNvSpPr>
          <p:nvPr>
            <p:ph type="sldNum" idx="12"/>
          </p:nvPr>
        </p:nvSpPr>
        <p:spPr>
          <a:xfrm>
            <a:off x="8472458" y="4663217"/>
            <a:ext cx="548700" cy="393600"/>
          </a:xfrm>
        </p:spPr>
        <p:txBody>
          <a:bodyPr/>
          <a:lstStyle/>
          <a:p>
            <a:pPr marL="0" lvl="0" indent="0" algn="r" rtl="0">
              <a:spcBef>
                <a:spcPts val="0"/>
              </a:spcBef>
              <a:spcAft>
                <a:spcPts val="0"/>
              </a:spcAft>
              <a:buNone/>
            </a:pPr>
            <a:fld id="{00000000-1234-1234-1234-123412341234}" type="slidenum">
              <a:rPr lang="en" sz="1000" smtClean="0">
                <a:solidFill>
                  <a:schemeClr val="tx1"/>
                </a:solidFill>
                <a:latin typeface="Times New Roman" panose="02020603050405020304" pitchFamily="18" charset="0"/>
                <a:cs typeface="Times New Roman" panose="02020603050405020304" pitchFamily="18" charset="0"/>
              </a:rPr>
              <a:t>29</a:t>
            </a:fld>
            <a:endParaRPr lang="en" sz="10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751883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61580" y="845280"/>
            <a:ext cx="8520600" cy="792600"/>
          </a:xfrm>
        </p:spPr>
        <p:txBody>
          <a:bodyPr>
            <a:normAutofit fontScale="92500"/>
          </a:bodyPr>
          <a:lstStyle/>
          <a:p>
            <a:r>
              <a:rPr lang="en" dirty="0">
                <a:solidFill>
                  <a:schemeClr val="tx1"/>
                </a:solidFill>
                <a:latin typeface="Times New Roman" panose="02020603050405020304" pitchFamily="18" charset="0"/>
                <a:cs typeface="Times New Roman" panose="02020603050405020304" pitchFamily="18" charset="0"/>
              </a:rPr>
              <a:t>Vision and Mission of Computer Engineering Department</a:t>
            </a:r>
            <a:endParaRPr lang="en-IN" dirty="0">
              <a:solidFill>
                <a:schemeClr val="tx1"/>
              </a:solidFill>
              <a:latin typeface="Times New Roman" panose="02020603050405020304" pitchFamily="18" charset="0"/>
              <a:cs typeface="Times New Roman" panose="02020603050405020304" pitchFamily="18" charset="0"/>
            </a:endParaRPr>
          </a:p>
        </p:txBody>
      </p:sp>
      <p:graphicFrame>
        <p:nvGraphicFramePr>
          <p:cNvPr id="4" name="Google Shape;61;p14"/>
          <p:cNvGraphicFramePr/>
          <p:nvPr>
            <p:extLst>
              <p:ext uri="{D42A27DB-BD31-4B8C-83A1-F6EECF244321}">
                <p14:modId xmlns:p14="http://schemas.microsoft.com/office/powerpoint/2010/main" val="3199971423"/>
              </p:ext>
            </p:extLst>
          </p:nvPr>
        </p:nvGraphicFramePr>
        <p:xfrm>
          <a:off x="808124" y="1477347"/>
          <a:ext cx="7227511" cy="3458885"/>
        </p:xfrm>
        <a:graphic>
          <a:graphicData uri="http://schemas.openxmlformats.org/drawingml/2006/table">
            <a:tbl>
              <a:tblPr>
                <a:noFill/>
              </a:tblPr>
              <a:tblGrid>
                <a:gridCol w="1365030">
                  <a:extLst>
                    <a:ext uri="{9D8B030D-6E8A-4147-A177-3AD203B41FA5}">
                      <a16:colId xmlns:a16="http://schemas.microsoft.com/office/drawing/2014/main" val="20000"/>
                    </a:ext>
                  </a:extLst>
                </a:gridCol>
                <a:gridCol w="5862481">
                  <a:extLst>
                    <a:ext uri="{9D8B030D-6E8A-4147-A177-3AD203B41FA5}">
                      <a16:colId xmlns:a16="http://schemas.microsoft.com/office/drawing/2014/main" val="20001"/>
                    </a:ext>
                  </a:extLst>
                </a:gridCol>
              </a:tblGrid>
              <a:tr h="992353">
                <a:tc>
                  <a:txBody>
                    <a:bodyPr/>
                    <a:lstStyle/>
                    <a:p>
                      <a:pPr marL="0" lvl="0" indent="0" algn="l" rtl="0">
                        <a:spcBef>
                          <a:spcPts val="0"/>
                        </a:spcBef>
                        <a:spcAft>
                          <a:spcPts val="0"/>
                        </a:spcAft>
                        <a:buNone/>
                      </a:pPr>
                      <a:r>
                        <a:rPr lang="en" b="1" dirty="0">
                          <a:solidFill>
                            <a:schemeClr val="tx1"/>
                          </a:solidFill>
                          <a:highlight>
                            <a:schemeClr val="accent6"/>
                          </a:highlight>
                          <a:latin typeface="Times New Roman" panose="02020603050405020304" pitchFamily="18" charset="0"/>
                          <a:cs typeface="Times New Roman" panose="02020603050405020304" pitchFamily="18" charset="0"/>
                        </a:rPr>
                        <a:t>Vision</a:t>
                      </a:r>
                      <a:endParaRPr b="1" dirty="0">
                        <a:solidFill>
                          <a:schemeClr val="tx1"/>
                        </a:solidFill>
                        <a:highlight>
                          <a:schemeClr val="accent6"/>
                        </a:highlight>
                        <a:latin typeface="Times New Roman" panose="02020603050405020304" pitchFamily="18" charset="0"/>
                        <a:cs typeface="Times New Roman" panose="02020603050405020304" pitchFamily="18" charset="0"/>
                      </a:endParaRPr>
                    </a:p>
                  </a:txBody>
                  <a:tcPr marL="91425" marR="91425" marT="91425" marB="91425"/>
                </a:tc>
                <a:tc>
                  <a:txBody>
                    <a:bodyPr/>
                    <a:lstStyle/>
                    <a:p>
                      <a:pPr marL="0" lvl="0" indent="0" algn="just" rtl="0">
                        <a:spcBef>
                          <a:spcPts val="0"/>
                        </a:spcBef>
                        <a:spcAft>
                          <a:spcPts val="0"/>
                        </a:spcAft>
                        <a:buNone/>
                      </a:pPr>
                      <a:r>
                        <a:rPr lang="en" dirty="0">
                          <a:solidFill>
                            <a:schemeClr val="tx1"/>
                          </a:solidFill>
                          <a:latin typeface="Times New Roman" panose="02020603050405020304" pitchFamily="18" charset="0"/>
                          <a:cs typeface="Times New Roman" panose="02020603050405020304" pitchFamily="18" charset="0"/>
                        </a:rPr>
                        <a:t>Department aims to achieve its recognition as a leading contributor in the area of technical education of computer engineering by practicing latest principles, tools and technologies to cope with current and future challenges and hence contributing to global welfare.</a:t>
                      </a:r>
                      <a:endParaRPr dirty="0">
                        <a:solidFill>
                          <a:schemeClr val="tx1"/>
                        </a:solidFill>
                        <a:latin typeface="Times New Roman" panose="02020603050405020304" pitchFamily="18" charset="0"/>
                        <a:cs typeface="Times New Roman" panose="02020603050405020304" pitchFamily="18" charset="0"/>
                      </a:endParaRPr>
                    </a:p>
                  </a:txBody>
                  <a:tcPr marL="91425" marR="91425" marT="91425" marB="91425"/>
                </a:tc>
                <a:extLst>
                  <a:ext uri="{0D108BD9-81ED-4DB2-BD59-A6C34878D82A}">
                    <a16:rowId xmlns:a16="http://schemas.microsoft.com/office/drawing/2014/main" val="10000"/>
                  </a:ext>
                </a:extLst>
              </a:tr>
              <a:tr h="2422595">
                <a:tc>
                  <a:txBody>
                    <a:bodyPr/>
                    <a:lstStyle/>
                    <a:p>
                      <a:pPr marL="0" lvl="0" indent="0" algn="l" rtl="0">
                        <a:spcBef>
                          <a:spcPts val="0"/>
                        </a:spcBef>
                        <a:spcAft>
                          <a:spcPts val="0"/>
                        </a:spcAft>
                        <a:buNone/>
                      </a:pPr>
                      <a:r>
                        <a:rPr lang="en" b="1">
                          <a:solidFill>
                            <a:schemeClr val="tx1"/>
                          </a:solidFill>
                          <a:highlight>
                            <a:schemeClr val="accent6"/>
                          </a:highlight>
                          <a:latin typeface="Times New Roman" panose="02020603050405020304" pitchFamily="18" charset="0"/>
                          <a:cs typeface="Times New Roman" panose="02020603050405020304" pitchFamily="18" charset="0"/>
                        </a:rPr>
                        <a:t>Mission</a:t>
                      </a:r>
                      <a:endParaRPr b="1" dirty="0">
                        <a:solidFill>
                          <a:schemeClr val="tx1"/>
                        </a:solidFill>
                        <a:highlight>
                          <a:schemeClr val="accent6"/>
                        </a:highlight>
                        <a:latin typeface="Times New Roman" panose="02020603050405020304" pitchFamily="18" charset="0"/>
                        <a:cs typeface="Times New Roman" panose="02020603050405020304" pitchFamily="18" charset="0"/>
                      </a:endParaRPr>
                    </a:p>
                  </a:txBody>
                  <a:tcPr marL="91425" marR="91425" marT="91425" marB="91425"/>
                </a:tc>
                <a:tc>
                  <a:txBody>
                    <a:bodyPr/>
                    <a:lstStyle/>
                    <a:p>
                      <a:pPr marL="457200" lvl="0" indent="-317500" algn="just" rtl="0">
                        <a:spcBef>
                          <a:spcPts val="0"/>
                        </a:spcBef>
                        <a:spcAft>
                          <a:spcPts val="0"/>
                        </a:spcAft>
                        <a:buSzPts val="1400"/>
                        <a:buAutoNum type="arabicPeriod"/>
                      </a:pPr>
                      <a:r>
                        <a:rPr lang="en" dirty="0">
                          <a:solidFill>
                            <a:schemeClr val="tx1"/>
                          </a:solidFill>
                          <a:latin typeface="Times New Roman" panose="02020603050405020304" pitchFamily="18" charset="0"/>
                          <a:cs typeface="Times New Roman" panose="02020603050405020304" pitchFamily="18" charset="0"/>
                        </a:rPr>
                        <a:t>To educate and inculcate strong fundamentals of science and computer engineering through best teaching learning practices.</a:t>
                      </a:r>
                      <a:endParaRPr dirty="0">
                        <a:solidFill>
                          <a:schemeClr val="tx1"/>
                        </a:solidFill>
                        <a:latin typeface="Times New Roman" panose="02020603050405020304" pitchFamily="18" charset="0"/>
                        <a:cs typeface="Times New Roman" panose="02020603050405020304" pitchFamily="18" charset="0"/>
                      </a:endParaRPr>
                    </a:p>
                    <a:p>
                      <a:pPr marL="457200" lvl="0" indent="-317500" algn="just" rtl="0">
                        <a:spcBef>
                          <a:spcPts val="0"/>
                        </a:spcBef>
                        <a:spcAft>
                          <a:spcPts val="0"/>
                        </a:spcAft>
                        <a:buSzPts val="1400"/>
                        <a:buAutoNum type="arabicPeriod"/>
                      </a:pPr>
                      <a:r>
                        <a:rPr lang="en" dirty="0">
                          <a:solidFill>
                            <a:schemeClr val="tx1"/>
                          </a:solidFill>
                          <a:latin typeface="Times New Roman" panose="02020603050405020304" pitchFamily="18" charset="0"/>
                          <a:cs typeface="Times New Roman" panose="02020603050405020304" pitchFamily="18" charset="0"/>
                        </a:rPr>
                        <a:t>To impart high quality education to acquire skills to conduct research and solve complex problems through modern tools, technologies and innovative practices.</a:t>
                      </a:r>
                      <a:endParaRPr dirty="0">
                        <a:solidFill>
                          <a:schemeClr val="tx1"/>
                        </a:solidFill>
                        <a:latin typeface="Times New Roman" panose="02020603050405020304" pitchFamily="18" charset="0"/>
                        <a:cs typeface="Times New Roman" panose="02020603050405020304" pitchFamily="18" charset="0"/>
                      </a:endParaRPr>
                    </a:p>
                    <a:p>
                      <a:pPr marL="457200" lvl="0" indent="-317500" algn="just" rtl="0">
                        <a:spcBef>
                          <a:spcPts val="0"/>
                        </a:spcBef>
                        <a:spcAft>
                          <a:spcPts val="0"/>
                        </a:spcAft>
                        <a:buSzPts val="1400"/>
                        <a:buAutoNum type="arabicPeriod"/>
                      </a:pPr>
                      <a:r>
                        <a:rPr lang="en" dirty="0">
                          <a:solidFill>
                            <a:schemeClr val="tx1"/>
                          </a:solidFill>
                          <a:latin typeface="Times New Roman" panose="02020603050405020304" pitchFamily="18" charset="0"/>
                          <a:cs typeface="Times New Roman" panose="02020603050405020304" pitchFamily="18" charset="0"/>
                        </a:rPr>
                        <a:t>Enabling youth for employability, social upliftment, following good moral practices and professional ethics.</a:t>
                      </a:r>
                      <a:endParaRPr dirty="0">
                        <a:solidFill>
                          <a:schemeClr val="tx1"/>
                        </a:solidFill>
                        <a:latin typeface="Times New Roman" panose="02020603050405020304" pitchFamily="18" charset="0"/>
                        <a:cs typeface="Times New Roman" panose="02020603050405020304" pitchFamily="18" charset="0"/>
                      </a:endParaRPr>
                    </a:p>
                    <a:p>
                      <a:pPr marL="457200" lvl="0" indent="-317500" algn="just" rtl="0">
                        <a:spcBef>
                          <a:spcPts val="0"/>
                        </a:spcBef>
                        <a:spcAft>
                          <a:spcPts val="0"/>
                        </a:spcAft>
                        <a:buSzPts val="1400"/>
                        <a:buAutoNum type="arabicPeriod"/>
                      </a:pPr>
                      <a:r>
                        <a:rPr lang="en" dirty="0">
                          <a:solidFill>
                            <a:schemeClr val="tx1"/>
                          </a:solidFill>
                          <a:latin typeface="Times New Roman" panose="02020603050405020304" pitchFamily="18" charset="0"/>
                          <a:cs typeface="Times New Roman" panose="02020603050405020304" pitchFamily="18" charset="0"/>
                        </a:rPr>
                        <a:t>Preparing youth for contributing in advancements of technology and society.</a:t>
                      </a:r>
                      <a:endParaRPr dirty="0">
                        <a:solidFill>
                          <a:schemeClr val="tx1"/>
                        </a:solidFill>
                        <a:latin typeface="Times New Roman" panose="02020603050405020304" pitchFamily="18" charset="0"/>
                        <a:cs typeface="Times New Roman" panose="02020603050405020304" pitchFamily="18" charset="0"/>
                      </a:endParaRPr>
                    </a:p>
                    <a:p>
                      <a:pPr marL="457200" lvl="0" indent="-317500" algn="just" rtl="0">
                        <a:spcBef>
                          <a:spcPts val="0"/>
                        </a:spcBef>
                        <a:spcAft>
                          <a:spcPts val="0"/>
                        </a:spcAft>
                        <a:buSzPts val="1400"/>
                        <a:buAutoNum type="arabicPeriod"/>
                      </a:pPr>
                      <a:r>
                        <a:rPr lang="en" dirty="0">
                          <a:solidFill>
                            <a:schemeClr val="tx1"/>
                          </a:solidFill>
                          <a:latin typeface="Times New Roman" panose="02020603050405020304" pitchFamily="18" charset="0"/>
                          <a:cs typeface="Times New Roman" panose="02020603050405020304" pitchFamily="18" charset="0"/>
                        </a:rPr>
                        <a:t>Encouraging students to be adaptive, courageous and life-long learners.</a:t>
                      </a:r>
                      <a:endParaRPr dirty="0">
                        <a:solidFill>
                          <a:schemeClr val="tx1"/>
                        </a:solidFill>
                        <a:latin typeface="Times New Roman" panose="02020603050405020304" pitchFamily="18" charset="0"/>
                        <a:cs typeface="Times New Roman" panose="02020603050405020304" pitchFamily="18" charset="0"/>
                      </a:endParaRPr>
                    </a:p>
                  </a:txBody>
                  <a:tcPr marL="91425" marR="91425" marT="91425" marB="91425"/>
                </a:tc>
                <a:extLst>
                  <a:ext uri="{0D108BD9-81ED-4DB2-BD59-A6C34878D82A}">
                    <a16:rowId xmlns:a16="http://schemas.microsoft.com/office/drawing/2014/main" val="10001"/>
                  </a:ext>
                </a:extLst>
              </a:tr>
            </a:tbl>
          </a:graphicData>
        </a:graphic>
      </p:graphicFrame>
      <p:pic>
        <p:nvPicPr>
          <p:cNvPr id="7" name="Picture 2" descr="GNU">
            <a:extLst>
              <a:ext uri="{FF2B5EF4-FFF2-40B4-BE49-F238E27FC236}">
                <a16:creationId xmlns:a16="http://schemas.microsoft.com/office/drawing/2014/main" id="{8DD2C1DF-DB29-D7FC-FF25-937681E475F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08558" y="15240"/>
            <a:ext cx="4526884" cy="788400"/>
          </a:xfrm>
          <a:prstGeom prst="rect">
            <a:avLst/>
          </a:prstGeom>
          <a:noFill/>
          <a:extLst>
            <a:ext uri="{909E8E84-426E-40DD-AFC4-6F175D3DCCD1}">
              <a14:hiddenFill xmlns:a14="http://schemas.microsoft.com/office/drawing/2010/main">
                <a:solidFill>
                  <a:srgbClr val="FFFFFF"/>
                </a:solidFill>
              </a14:hiddenFill>
            </a:ext>
          </a:extLst>
        </p:spPr>
      </p:pic>
      <p:sp>
        <p:nvSpPr>
          <p:cNvPr id="8" name="Slide Number Placeholder 7">
            <a:extLst>
              <a:ext uri="{FF2B5EF4-FFF2-40B4-BE49-F238E27FC236}">
                <a16:creationId xmlns:a16="http://schemas.microsoft.com/office/drawing/2014/main" id="{3B39E4F7-8B72-570F-A2CB-63E9694DD9C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solidFill>
                  <a:schemeClr val="tx1"/>
                </a:solidFill>
                <a:latin typeface="Times New Roman" panose="02020603050405020304" pitchFamily="18" charset="0"/>
                <a:cs typeface="Times New Roman" panose="02020603050405020304" pitchFamily="18" charset="0"/>
              </a:rPr>
              <a:t>3</a:t>
            </a:fld>
            <a:endParaRPr lang="en"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095757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4CD7DC-B74C-2DE8-03A8-6D5627B13757}"/>
            </a:ext>
          </a:extLst>
        </p:cNvPr>
        <p:cNvGrpSpPr/>
        <p:nvPr/>
      </p:nvGrpSpPr>
      <p:grpSpPr>
        <a:xfrm>
          <a:off x="0" y="0"/>
          <a:ext cx="0" cy="0"/>
          <a:chOff x="0" y="0"/>
          <a:chExt cx="0" cy="0"/>
        </a:xfrm>
      </p:grpSpPr>
      <p:pic>
        <p:nvPicPr>
          <p:cNvPr id="5" name="Picture 2" descr="GNU">
            <a:extLst>
              <a:ext uri="{FF2B5EF4-FFF2-40B4-BE49-F238E27FC236}">
                <a16:creationId xmlns:a16="http://schemas.microsoft.com/office/drawing/2014/main" id="{3F5433CE-F848-471C-19F5-E905EF0849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08558" y="15240"/>
            <a:ext cx="4526884" cy="788400"/>
          </a:xfrm>
          <a:prstGeom prst="rect">
            <a:avLst/>
          </a:prstGeom>
          <a:noFill/>
          <a:extLst>
            <a:ext uri="{909E8E84-426E-40DD-AFC4-6F175D3DCCD1}">
              <a14:hiddenFill xmlns:a14="http://schemas.microsoft.com/office/drawing/2010/main">
                <a:solidFill>
                  <a:srgbClr val="FFFFFF"/>
                </a:solidFill>
              </a14:hiddenFill>
            </a:ext>
          </a:extLst>
        </p:spPr>
      </p:pic>
      <p:sp>
        <p:nvSpPr>
          <p:cNvPr id="11" name="Text Placeholder 11">
            <a:extLst>
              <a:ext uri="{FF2B5EF4-FFF2-40B4-BE49-F238E27FC236}">
                <a16:creationId xmlns:a16="http://schemas.microsoft.com/office/drawing/2014/main" id="{B3592AD2-BC58-E47C-D0AF-F5DEABD0DB49}"/>
              </a:ext>
            </a:extLst>
          </p:cNvPr>
          <p:cNvSpPr txBox="1">
            <a:spLocks/>
          </p:cNvSpPr>
          <p:nvPr/>
        </p:nvSpPr>
        <p:spPr>
          <a:xfrm>
            <a:off x="311700" y="861060"/>
            <a:ext cx="8520600" cy="4195757"/>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IN" sz="2000" b="1" dirty="0">
                <a:latin typeface="Times New Roman" panose="02020603050405020304" pitchFamily="18" charset="0"/>
                <a:cs typeface="Times New Roman" panose="02020603050405020304" pitchFamily="18" charset="0"/>
              </a:rPr>
              <a:t>Conclusion:</a:t>
            </a:r>
          </a:p>
          <a:p>
            <a:r>
              <a:rPr lang="en-US" sz="1600" dirty="0">
                <a:latin typeface="Times New Roman" panose="02020603050405020304" pitchFamily="18" charset="0"/>
                <a:cs typeface="Times New Roman" panose="02020603050405020304" pitchFamily="18" charset="0"/>
              </a:rPr>
              <a:t>The Smart Exercise &amp; Fitness Tracker Web App has been successfully developed to serve as an all-in-one platform for managing personal fitness. Unlike traditional methods that rely on multiple apps or manual logging, this system integrates workout plans, diet tracking, yoga routines, calorie estimation, fitness challenges, and chatbot assistance into a single, user-friendly application.</a:t>
            </a:r>
          </a:p>
          <a:p>
            <a:r>
              <a:rPr lang="en-US" sz="1600" dirty="0">
                <a:latin typeface="Times New Roman" panose="02020603050405020304" pitchFamily="18" charset="0"/>
                <a:cs typeface="Times New Roman" panose="02020603050405020304" pitchFamily="18" charset="0"/>
              </a:rPr>
              <a:t>Built with React.js (frontend) and Python Flask/</a:t>
            </a:r>
            <a:r>
              <a:rPr lang="en-US" sz="1600" dirty="0" err="1">
                <a:latin typeface="Times New Roman" panose="02020603050405020304" pitchFamily="18" charset="0"/>
                <a:cs typeface="Times New Roman" panose="02020603050405020304" pitchFamily="18" charset="0"/>
              </a:rPr>
              <a:t>FastAPI</a:t>
            </a:r>
            <a:r>
              <a:rPr lang="en-US" sz="1600" dirty="0">
                <a:latin typeface="Times New Roman" panose="02020603050405020304" pitchFamily="18" charset="0"/>
                <a:cs typeface="Times New Roman" panose="02020603050405020304" pitchFamily="18" charset="0"/>
              </a:rPr>
              <a:t> (backend), along with Firebase authentication and AI/ML models for intelligent recommendations, the system ensures accuracy, scalability, and secure data management. Users can easily track their progress through a dashboard, interact with an AI-powered chatbot, and stay motivated with fitness challenges and history logs.</a:t>
            </a:r>
          </a:p>
          <a:p>
            <a:r>
              <a:rPr lang="en-US" sz="1600" dirty="0">
                <a:latin typeface="Times New Roman" panose="02020603050405020304" pitchFamily="18" charset="0"/>
                <a:cs typeface="Times New Roman" panose="02020603050405020304" pitchFamily="18" charset="0"/>
              </a:rPr>
              <a:t>The project is technically, operationally, and economically feasible, as it leverages open-source technologies, requires no special hardware, and remains cost-effective through free-tier cloud services. It demonstrates how modern web technologies and AI can simplify health management while remaining accessible to users with minimal technical knowledge.</a:t>
            </a:r>
          </a:p>
          <a:p>
            <a:endParaRPr lang="en-US" sz="1100" dirty="0">
              <a:latin typeface="Times New Roman" panose="02020603050405020304" pitchFamily="18" charset="0"/>
              <a:cs typeface="Times New Roman" panose="02020603050405020304" pitchFamily="18" charset="0"/>
            </a:endParaRPr>
          </a:p>
        </p:txBody>
      </p:sp>
      <p:sp>
        <p:nvSpPr>
          <p:cNvPr id="3" name="Slide Number Placeholder 10">
            <a:extLst>
              <a:ext uri="{FF2B5EF4-FFF2-40B4-BE49-F238E27FC236}">
                <a16:creationId xmlns:a16="http://schemas.microsoft.com/office/drawing/2014/main" id="{1CAEE4AD-D755-71DE-0510-D5691671A8BE}"/>
              </a:ext>
            </a:extLst>
          </p:cNvPr>
          <p:cNvSpPr>
            <a:spLocks noGrp="1"/>
          </p:cNvSpPr>
          <p:nvPr>
            <p:ph type="sldNum" idx="12"/>
          </p:nvPr>
        </p:nvSpPr>
        <p:spPr>
          <a:xfrm>
            <a:off x="8472458" y="4663217"/>
            <a:ext cx="548700" cy="393600"/>
          </a:xfrm>
        </p:spPr>
        <p:txBody>
          <a:bodyPr/>
          <a:lstStyle/>
          <a:p>
            <a:pPr marL="0" lvl="0" indent="0" algn="r" rtl="0">
              <a:spcBef>
                <a:spcPts val="0"/>
              </a:spcBef>
              <a:spcAft>
                <a:spcPts val="0"/>
              </a:spcAft>
              <a:buNone/>
            </a:pPr>
            <a:fld id="{00000000-1234-1234-1234-123412341234}" type="slidenum">
              <a:rPr lang="en" sz="1000" smtClean="0">
                <a:solidFill>
                  <a:schemeClr val="tx1"/>
                </a:solidFill>
                <a:latin typeface="Times New Roman" panose="02020603050405020304" pitchFamily="18" charset="0"/>
                <a:cs typeface="Times New Roman" panose="02020603050405020304" pitchFamily="18" charset="0"/>
              </a:rPr>
              <a:t>30</a:t>
            </a:fld>
            <a:endParaRPr lang="en" sz="10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7878773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44F623-C7FB-7AD0-BCAE-5CBD44198830}"/>
            </a:ext>
          </a:extLst>
        </p:cNvPr>
        <p:cNvGrpSpPr/>
        <p:nvPr/>
      </p:nvGrpSpPr>
      <p:grpSpPr>
        <a:xfrm>
          <a:off x="0" y="0"/>
          <a:ext cx="0" cy="0"/>
          <a:chOff x="0" y="0"/>
          <a:chExt cx="0" cy="0"/>
        </a:xfrm>
      </p:grpSpPr>
      <p:pic>
        <p:nvPicPr>
          <p:cNvPr id="5" name="Picture 2" descr="GNU">
            <a:extLst>
              <a:ext uri="{FF2B5EF4-FFF2-40B4-BE49-F238E27FC236}">
                <a16:creationId xmlns:a16="http://schemas.microsoft.com/office/drawing/2014/main" id="{774B854D-BAA9-BFD9-4C90-1B323DDBB2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08558" y="15240"/>
            <a:ext cx="4526884" cy="788400"/>
          </a:xfrm>
          <a:prstGeom prst="rect">
            <a:avLst/>
          </a:prstGeom>
          <a:noFill/>
          <a:extLst>
            <a:ext uri="{909E8E84-426E-40DD-AFC4-6F175D3DCCD1}">
              <a14:hiddenFill xmlns:a14="http://schemas.microsoft.com/office/drawing/2010/main">
                <a:solidFill>
                  <a:srgbClr val="FFFFFF"/>
                </a:solidFill>
              </a14:hiddenFill>
            </a:ext>
          </a:extLst>
        </p:spPr>
      </p:pic>
      <p:sp>
        <p:nvSpPr>
          <p:cNvPr id="11" name="Text Placeholder 11">
            <a:extLst>
              <a:ext uri="{FF2B5EF4-FFF2-40B4-BE49-F238E27FC236}">
                <a16:creationId xmlns:a16="http://schemas.microsoft.com/office/drawing/2014/main" id="{E2219803-2CCC-AA6A-E4BB-CC6CFCD15585}"/>
              </a:ext>
            </a:extLst>
          </p:cNvPr>
          <p:cNvSpPr txBox="1">
            <a:spLocks/>
          </p:cNvSpPr>
          <p:nvPr/>
        </p:nvSpPr>
        <p:spPr>
          <a:xfrm>
            <a:off x="311700" y="861060"/>
            <a:ext cx="8520600" cy="4195757"/>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IN" sz="2000" b="1" dirty="0">
                <a:latin typeface="Times New Roman" panose="02020603050405020304" pitchFamily="18" charset="0"/>
                <a:cs typeface="Times New Roman" panose="02020603050405020304" pitchFamily="18" charset="0"/>
              </a:rPr>
              <a:t>Future Work:</a:t>
            </a:r>
          </a:p>
          <a:p>
            <a:r>
              <a:rPr lang="en-US" sz="1600" b="1" dirty="0">
                <a:latin typeface="Times New Roman" panose="02020603050405020304" pitchFamily="18" charset="0"/>
                <a:cs typeface="Times New Roman" panose="02020603050405020304" pitchFamily="18" charset="0"/>
              </a:rPr>
              <a:t>AI Personalization</a:t>
            </a:r>
            <a:r>
              <a:rPr lang="en-US" sz="1600" dirty="0">
                <a:latin typeface="Times New Roman" panose="02020603050405020304" pitchFamily="18" charset="0"/>
                <a:cs typeface="Times New Roman" panose="02020603050405020304" pitchFamily="18" charset="0"/>
              </a:rPr>
              <a:t> – Smarter adaptive fitness and diet plans.</a:t>
            </a:r>
          </a:p>
          <a:p>
            <a:r>
              <a:rPr lang="en-US" sz="1600" b="1" dirty="0">
                <a:latin typeface="Times New Roman" panose="02020603050405020304" pitchFamily="18" charset="0"/>
                <a:cs typeface="Times New Roman" panose="02020603050405020304" pitchFamily="18" charset="0"/>
              </a:rPr>
              <a:t>Wearable Integration</a:t>
            </a:r>
            <a:r>
              <a:rPr lang="en-US" sz="1600" dirty="0">
                <a:latin typeface="Times New Roman" panose="02020603050405020304" pitchFamily="18" charset="0"/>
                <a:cs typeface="Times New Roman" panose="02020603050405020304" pitchFamily="18" charset="0"/>
              </a:rPr>
              <a:t> – Real-time tracking via smartwatches/bands.</a:t>
            </a:r>
          </a:p>
          <a:p>
            <a:r>
              <a:rPr lang="en-US" sz="1600" b="1" dirty="0">
                <a:latin typeface="Times New Roman" panose="02020603050405020304" pitchFamily="18" charset="0"/>
                <a:cs typeface="Times New Roman" panose="02020603050405020304" pitchFamily="18" charset="0"/>
              </a:rPr>
              <a:t>Mobile Apps</a:t>
            </a:r>
            <a:r>
              <a:rPr lang="en-US" sz="1600" dirty="0">
                <a:latin typeface="Times New Roman" panose="02020603050405020304" pitchFamily="18" charset="0"/>
                <a:cs typeface="Times New Roman" panose="02020603050405020304" pitchFamily="18" charset="0"/>
              </a:rPr>
              <a:t> – Android/iOS versions for on-the-go access.</a:t>
            </a:r>
          </a:p>
          <a:p>
            <a:r>
              <a:rPr lang="en-US" sz="1600" b="1" dirty="0">
                <a:latin typeface="Times New Roman" panose="02020603050405020304" pitchFamily="18" charset="0"/>
                <a:cs typeface="Times New Roman" panose="02020603050405020304" pitchFamily="18" charset="0"/>
              </a:rPr>
              <a:t>Gamification</a:t>
            </a:r>
            <a:r>
              <a:rPr lang="en-US" sz="1600" dirty="0">
                <a:latin typeface="Times New Roman" panose="02020603050405020304" pitchFamily="18" charset="0"/>
                <a:cs typeface="Times New Roman" panose="02020603050405020304" pitchFamily="18" charset="0"/>
              </a:rPr>
              <a:t> – Badges, leaderboards, and rewards for motivation.</a:t>
            </a:r>
          </a:p>
          <a:p>
            <a:r>
              <a:rPr lang="en-US" sz="1600" b="1" dirty="0">
                <a:latin typeface="Times New Roman" panose="02020603050405020304" pitchFamily="18" charset="0"/>
                <a:cs typeface="Times New Roman" panose="02020603050405020304" pitchFamily="18" charset="0"/>
              </a:rPr>
              <a:t>Community Support</a:t>
            </a:r>
            <a:r>
              <a:rPr lang="en-US" sz="1600" dirty="0">
                <a:latin typeface="Times New Roman" panose="02020603050405020304" pitchFamily="18" charset="0"/>
                <a:cs typeface="Times New Roman" panose="02020603050405020304" pitchFamily="18" charset="0"/>
              </a:rPr>
              <a:t> – Connect with peers/trainers for guidance.</a:t>
            </a:r>
          </a:p>
          <a:p>
            <a:r>
              <a:rPr lang="en-US" sz="1600" b="1" dirty="0">
                <a:latin typeface="Times New Roman" panose="02020603050405020304" pitchFamily="18" charset="0"/>
                <a:cs typeface="Times New Roman" panose="02020603050405020304" pitchFamily="18" charset="0"/>
              </a:rPr>
              <a:t>Multilingual Support</a:t>
            </a:r>
            <a:r>
              <a:rPr lang="en-US" sz="1600" dirty="0">
                <a:latin typeface="Times New Roman" panose="02020603050405020304" pitchFamily="18" charset="0"/>
                <a:cs typeface="Times New Roman" panose="02020603050405020304" pitchFamily="18" charset="0"/>
              </a:rPr>
              <a:t> – Accessibility for a global audience.</a:t>
            </a:r>
          </a:p>
          <a:p>
            <a:r>
              <a:rPr lang="en-US" sz="1600" b="1" dirty="0">
                <a:latin typeface="Times New Roman" panose="02020603050405020304" pitchFamily="18" charset="0"/>
                <a:cs typeface="Times New Roman" panose="02020603050405020304" pitchFamily="18" charset="0"/>
              </a:rPr>
              <a:t>External APIs</a:t>
            </a:r>
            <a:r>
              <a:rPr lang="en-US" sz="1600" dirty="0">
                <a:latin typeface="Times New Roman" panose="02020603050405020304" pitchFamily="18" charset="0"/>
                <a:cs typeface="Times New Roman" panose="02020603050405020304" pitchFamily="18" charset="0"/>
              </a:rPr>
              <a:t> – Better diet and workout recommendations.</a:t>
            </a:r>
          </a:p>
          <a:p>
            <a:r>
              <a:rPr lang="en-US" sz="1600" b="1" dirty="0">
                <a:latin typeface="Times New Roman" panose="02020603050405020304" pitchFamily="18" charset="0"/>
                <a:cs typeface="Times New Roman" panose="02020603050405020304" pitchFamily="18" charset="0"/>
              </a:rPr>
              <a:t>Predictive Analytics</a:t>
            </a:r>
            <a:r>
              <a:rPr lang="en-US" sz="1600" dirty="0">
                <a:latin typeface="Times New Roman" panose="02020603050405020304" pitchFamily="18" charset="0"/>
                <a:cs typeface="Times New Roman" panose="02020603050405020304" pitchFamily="18" charset="0"/>
              </a:rPr>
              <a:t> – AI to forecast health risks.</a:t>
            </a:r>
          </a:p>
          <a:p>
            <a:r>
              <a:rPr lang="en-US" sz="1600" b="1" dirty="0">
                <a:latin typeface="Times New Roman" panose="02020603050405020304" pitchFamily="18" charset="0"/>
                <a:cs typeface="Times New Roman" panose="02020603050405020304" pitchFamily="18" charset="0"/>
              </a:rPr>
              <a:t>UI/UX Upgrades</a:t>
            </a:r>
            <a:r>
              <a:rPr lang="en-US" sz="1600" dirty="0">
                <a:latin typeface="Times New Roman" panose="02020603050405020304" pitchFamily="18" charset="0"/>
                <a:cs typeface="Times New Roman" panose="02020603050405020304" pitchFamily="18" charset="0"/>
              </a:rPr>
              <a:t> – More engaging and user-friendly design.</a:t>
            </a:r>
          </a:p>
          <a:p>
            <a:pPr marL="0" indent="0">
              <a:buNone/>
            </a:pPr>
            <a:endParaRPr lang="en-IN" sz="2000" b="1" dirty="0">
              <a:latin typeface="Times New Roman" panose="02020603050405020304" pitchFamily="18" charset="0"/>
              <a:cs typeface="Times New Roman" panose="02020603050405020304" pitchFamily="18" charset="0"/>
            </a:endParaRPr>
          </a:p>
        </p:txBody>
      </p:sp>
      <p:sp>
        <p:nvSpPr>
          <p:cNvPr id="3" name="Slide Number Placeholder 10">
            <a:extLst>
              <a:ext uri="{FF2B5EF4-FFF2-40B4-BE49-F238E27FC236}">
                <a16:creationId xmlns:a16="http://schemas.microsoft.com/office/drawing/2014/main" id="{59971564-3B36-5B81-725C-408E6A5C32B8}"/>
              </a:ext>
            </a:extLst>
          </p:cNvPr>
          <p:cNvSpPr>
            <a:spLocks noGrp="1"/>
          </p:cNvSpPr>
          <p:nvPr>
            <p:ph type="sldNum" idx="12"/>
          </p:nvPr>
        </p:nvSpPr>
        <p:spPr>
          <a:xfrm>
            <a:off x="8472458" y="4663217"/>
            <a:ext cx="548700" cy="393600"/>
          </a:xfrm>
        </p:spPr>
        <p:txBody>
          <a:bodyPr/>
          <a:lstStyle/>
          <a:p>
            <a:pPr marL="0" lvl="0" indent="0" algn="r" rtl="0">
              <a:spcBef>
                <a:spcPts val="0"/>
              </a:spcBef>
              <a:spcAft>
                <a:spcPts val="0"/>
              </a:spcAft>
              <a:buNone/>
            </a:pPr>
            <a:fld id="{00000000-1234-1234-1234-123412341234}" type="slidenum">
              <a:rPr lang="en" sz="1000" smtClean="0">
                <a:solidFill>
                  <a:schemeClr val="tx1"/>
                </a:solidFill>
                <a:latin typeface="Times New Roman" panose="02020603050405020304" pitchFamily="18" charset="0"/>
                <a:cs typeface="Times New Roman" panose="02020603050405020304" pitchFamily="18" charset="0"/>
              </a:rPr>
              <a:t>31</a:t>
            </a:fld>
            <a:endParaRPr lang="en" sz="10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802315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GNU">
            <a:extLst>
              <a:ext uri="{FF2B5EF4-FFF2-40B4-BE49-F238E27FC236}">
                <a16:creationId xmlns:a16="http://schemas.microsoft.com/office/drawing/2014/main" id="{4239E3BC-9258-57D4-1464-5915B18BDF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08558" y="15240"/>
            <a:ext cx="4526884" cy="788400"/>
          </a:xfrm>
          <a:prstGeom prst="rect">
            <a:avLst/>
          </a:prstGeom>
          <a:noFill/>
          <a:extLst>
            <a:ext uri="{909E8E84-426E-40DD-AFC4-6F175D3DCCD1}">
              <a14:hiddenFill xmlns:a14="http://schemas.microsoft.com/office/drawing/2010/main">
                <a:solidFill>
                  <a:srgbClr val="FFFFFF"/>
                </a:solidFill>
              </a14:hiddenFill>
            </a:ext>
          </a:extLst>
        </p:spPr>
      </p:pic>
      <p:sp>
        <p:nvSpPr>
          <p:cNvPr id="11" name="Text Placeholder 11">
            <a:extLst>
              <a:ext uri="{FF2B5EF4-FFF2-40B4-BE49-F238E27FC236}">
                <a16:creationId xmlns:a16="http://schemas.microsoft.com/office/drawing/2014/main" id="{1CADB6EC-6C3D-8A28-D56F-EF6EFA8E5C1C}"/>
              </a:ext>
            </a:extLst>
          </p:cNvPr>
          <p:cNvSpPr txBox="1">
            <a:spLocks/>
          </p:cNvSpPr>
          <p:nvPr/>
        </p:nvSpPr>
        <p:spPr>
          <a:xfrm>
            <a:off x="122842" y="861060"/>
            <a:ext cx="8709458" cy="398873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just">
              <a:lnSpc>
                <a:spcPct val="100000"/>
              </a:lnSpc>
              <a:buNone/>
            </a:pPr>
            <a:r>
              <a:rPr lang="en-IN" sz="1800" b="1" dirty="0">
                <a:latin typeface="Times New Roman" panose="02020603050405020304" pitchFamily="18" charset="0"/>
                <a:cs typeface="Times New Roman" panose="02020603050405020304" pitchFamily="18" charset="0"/>
              </a:rPr>
              <a:t>References:</a:t>
            </a:r>
          </a:p>
          <a:p>
            <a:pPr fontAlgn="base">
              <a:lnSpc>
                <a:spcPts val="1376"/>
              </a:lnSpc>
            </a:pPr>
            <a:r>
              <a:rPr lang="en-IN" sz="1400" dirty="0">
                <a:latin typeface="Times New Roman" panose="02020603050405020304" pitchFamily="18" charset="0"/>
                <a:ea typeface="Times New Roman" panose="02020603050405020304" pitchFamily="18" charset="0"/>
              </a:rPr>
              <a:t>R. Patel, S. Mehta, “AI-Powered Fitness Tracking and Personalized Health Recommendation System,” (2021), International Journal of Computer Applications, Volume 183, Issue 15, Foundation of Computer Science (FCS).</a:t>
            </a:r>
          </a:p>
          <a:p>
            <a:pPr fontAlgn="base">
              <a:lnSpc>
                <a:spcPts val="1376"/>
              </a:lnSpc>
            </a:pPr>
            <a:r>
              <a:rPr lang="en-IN" sz="1400" dirty="0">
                <a:latin typeface="Times New Roman" panose="02020603050405020304" pitchFamily="18" charset="0"/>
                <a:ea typeface="Times New Roman" panose="02020603050405020304" pitchFamily="18" charset="0"/>
              </a:rPr>
              <a:t>A. Sharma, M. Gupta, “Design and Development of an Intelligent Health and Fitness Monitoring System Using IoT and Machine Learning,” 2020 IEEE International Conference on Computing, Communication and Intelligent Systems (ICCCIS), pp. 215–220, 2020, </a:t>
            </a:r>
            <a:r>
              <a:rPr lang="en-IN" sz="1400" dirty="0">
                <a:latin typeface="Times New Roman" panose="02020603050405020304" pitchFamily="18" charset="0"/>
                <a:ea typeface="Times New Roman" panose="02020603050405020304" pitchFamily="18" charset="0"/>
                <a:hlinkClick r:id="rId4"/>
              </a:rPr>
              <a:t>https://ieeexplore.ieee.org/document/9397087</a:t>
            </a:r>
            <a:endParaRPr lang="en-IN" sz="1400" dirty="0">
              <a:latin typeface="Times New Roman" panose="02020603050405020304" pitchFamily="18" charset="0"/>
              <a:ea typeface="Times New Roman" panose="02020603050405020304" pitchFamily="18" charset="0"/>
            </a:endParaRPr>
          </a:p>
          <a:p>
            <a:pPr fontAlgn="base">
              <a:lnSpc>
                <a:spcPts val="1376"/>
              </a:lnSpc>
            </a:pPr>
            <a:r>
              <a:rPr lang="en-IN" sz="1400" dirty="0">
                <a:latin typeface="Times New Roman" panose="02020603050405020304" pitchFamily="18" charset="0"/>
                <a:ea typeface="Times New Roman" panose="02020603050405020304" pitchFamily="18" charset="0"/>
              </a:rPr>
              <a:t>K. Verma, P. Singh, “Personalized Diet and Workout Recommendation System Using Machine Learning,” (2019), International Journal of Innovative Research in Computer and Communication Engineering (IJIRCCE).</a:t>
            </a:r>
          </a:p>
          <a:p>
            <a:pPr fontAlgn="base">
              <a:lnSpc>
                <a:spcPts val="1376"/>
              </a:lnSpc>
            </a:pPr>
            <a:r>
              <a:rPr lang="en-IN" sz="1400" dirty="0">
                <a:latin typeface="Times New Roman" panose="02020603050405020304" pitchFamily="18" charset="0"/>
                <a:ea typeface="Times New Roman" panose="02020603050405020304" pitchFamily="18" charset="0"/>
              </a:rPr>
              <a:t>Firebase Documentation. (n.d.). Firebase Authentication and Cloud </a:t>
            </a:r>
            <a:r>
              <a:rPr lang="en-IN" sz="1400" dirty="0" err="1">
                <a:latin typeface="Times New Roman" panose="02020603050405020304" pitchFamily="18" charset="0"/>
                <a:ea typeface="Times New Roman" panose="02020603050405020304" pitchFamily="18" charset="0"/>
              </a:rPr>
              <a:t>Firestore</a:t>
            </a:r>
            <a:r>
              <a:rPr lang="en-IN" sz="1400" dirty="0">
                <a:latin typeface="Times New Roman" panose="02020603050405020304" pitchFamily="18" charset="0"/>
                <a:ea typeface="Times New Roman" panose="02020603050405020304" pitchFamily="18" charset="0"/>
              </a:rPr>
              <a:t>. Retrieved from </a:t>
            </a:r>
            <a:r>
              <a:rPr lang="en-IN" sz="1400" dirty="0">
                <a:latin typeface="Times New Roman" panose="02020603050405020304" pitchFamily="18" charset="0"/>
                <a:ea typeface="Times New Roman" panose="02020603050405020304" pitchFamily="18" charset="0"/>
                <a:hlinkClick r:id="rId5"/>
              </a:rPr>
              <a:t>https://firebase.google.com/docs</a:t>
            </a:r>
            <a:endParaRPr lang="en-IN" sz="1400" dirty="0">
              <a:latin typeface="Times New Roman" panose="02020603050405020304" pitchFamily="18" charset="0"/>
              <a:ea typeface="Times New Roman" panose="02020603050405020304" pitchFamily="18" charset="0"/>
            </a:endParaRPr>
          </a:p>
          <a:p>
            <a:pPr fontAlgn="base">
              <a:lnSpc>
                <a:spcPts val="1376"/>
              </a:lnSpc>
            </a:pPr>
            <a:r>
              <a:rPr lang="en-IN" sz="1400" dirty="0">
                <a:latin typeface="Times New Roman" panose="02020603050405020304" pitchFamily="18" charset="0"/>
                <a:ea typeface="Times New Roman" panose="02020603050405020304" pitchFamily="18" charset="0"/>
              </a:rPr>
              <a:t>React Team, Meta. (n.d.). React.js Documentation – A JavaScript Library for Building User Interfaces. Retrieved from </a:t>
            </a:r>
            <a:r>
              <a:rPr lang="en-IN" sz="1400" dirty="0">
                <a:latin typeface="Times New Roman" panose="02020603050405020304" pitchFamily="18" charset="0"/>
                <a:ea typeface="Times New Roman" panose="02020603050405020304" pitchFamily="18" charset="0"/>
                <a:hlinkClick r:id="rId6"/>
              </a:rPr>
              <a:t>https://react.dev</a:t>
            </a:r>
            <a:endParaRPr lang="en-IN" sz="1400" dirty="0">
              <a:latin typeface="Times New Roman" panose="02020603050405020304" pitchFamily="18" charset="0"/>
              <a:ea typeface="Times New Roman" panose="02020603050405020304" pitchFamily="18" charset="0"/>
            </a:endParaRPr>
          </a:p>
          <a:p>
            <a:pPr fontAlgn="base">
              <a:lnSpc>
                <a:spcPts val="1376"/>
              </a:lnSpc>
            </a:pPr>
            <a:r>
              <a:rPr lang="en-IN" sz="1400" dirty="0" err="1">
                <a:latin typeface="Times New Roman" panose="02020603050405020304" pitchFamily="18" charset="0"/>
                <a:ea typeface="Times New Roman" panose="02020603050405020304" pitchFamily="18" charset="0"/>
              </a:rPr>
              <a:t>FastAPI</a:t>
            </a:r>
            <a:r>
              <a:rPr lang="en-IN" sz="1400" dirty="0">
                <a:latin typeface="Times New Roman" panose="02020603050405020304" pitchFamily="18" charset="0"/>
                <a:ea typeface="Times New Roman" panose="02020603050405020304" pitchFamily="18" charset="0"/>
              </a:rPr>
              <a:t> Documentation. (n.d.). </a:t>
            </a:r>
            <a:r>
              <a:rPr lang="en-IN" sz="1400" dirty="0" err="1">
                <a:latin typeface="Times New Roman" panose="02020603050405020304" pitchFamily="18" charset="0"/>
                <a:ea typeface="Times New Roman" panose="02020603050405020304" pitchFamily="18" charset="0"/>
              </a:rPr>
              <a:t>FastAPI</a:t>
            </a:r>
            <a:r>
              <a:rPr lang="en-IN" sz="1400" dirty="0">
                <a:latin typeface="Times New Roman" panose="02020603050405020304" pitchFamily="18" charset="0"/>
                <a:ea typeface="Times New Roman" panose="02020603050405020304" pitchFamily="18" charset="0"/>
              </a:rPr>
              <a:t>: Modern, Fast (High-performance) Web Framework for Python. Retrieved from </a:t>
            </a:r>
            <a:r>
              <a:rPr lang="en-IN" sz="1400" dirty="0">
                <a:latin typeface="Times New Roman" panose="02020603050405020304" pitchFamily="18" charset="0"/>
                <a:ea typeface="Times New Roman" panose="02020603050405020304" pitchFamily="18" charset="0"/>
                <a:hlinkClick r:id="rId7"/>
              </a:rPr>
              <a:t>https://fastapi.tiangolo.com</a:t>
            </a:r>
            <a:endParaRPr lang="en-IN" sz="1400" dirty="0">
              <a:latin typeface="Times New Roman" panose="02020603050405020304" pitchFamily="18" charset="0"/>
              <a:ea typeface="Times New Roman" panose="02020603050405020304" pitchFamily="18" charset="0"/>
            </a:endParaRPr>
          </a:p>
          <a:p>
            <a:pPr fontAlgn="base">
              <a:lnSpc>
                <a:spcPts val="1376"/>
              </a:lnSpc>
            </a:pPr>
            <a:r>
              <a:rPr lang="en-IN" sz="1400" dirty="0">
                <a:latin typeface="Times New Roman" panose="02020603050405020304" pitchFamily="18" charset="0"/>
                <a:ea typeface="Times New Roman" panose="02020603050405020304" pitchFamily="18" charset="0"/>
              </a:rPr>
              <a:t>TensorFlow Developers. (n.d.). TensorFlow: An End-to-End Open Source Machine Learning Platform. Retrieved from </a:t>
            </a:r>
            <a:r>
              <a:rPr lang="en-IN" sz="1400" dirty="0">
                <a:latin typeface="Times New Roman" panose="02020603050405020304" pitchFamily="18" charset="0"/>
                <a:ea typeface="Times New Roman" panose="02020603050405020304" pitchFamily="18" charset="0"/>
                <a:hlinkClick r:id="rId8"/>
              </a:rPr>
              <a:t>https://www.tensorflow.org</a:t>
            </a:r>
            <a:endParaRPr lang="en-IN" sz="1400" dirty="0">
              <a:latin typeface="Times New Roman" panose="02020603050405020304" pitchFamily="18" charset="0"/>
              <a:ea typeface="Times New Roman" panose="02020603050405020304" pitchFamily="18" charset="0"/>
            </a:endParaRPr>
          </a:p>
          <a:p>
            <a:pPr fontAlgn="base">
              <a:lnSpc>
                <a:spcPts val="1376"/>
              </a:lnSpc>
            </a:pPr>
            <a:r>
              <a:rPr lang="en-IN" sz="1400" dirty="0">
                <a:latin typeface="Times New Roman" panose="02020603050405020304" pitchFamily="18" charset="0"/>
                <a:ea typeface="Times New Roman" panose="02020603050405020304" pitchFamily="18" charset="0"/>
              </a:rPr>
              <a:t>scikit-learn Developers. (n.d.). scikit-learn: Machine Learning in Python. Retrieved from </a:t>
            </a:r>
            <a:r>
              <a:rPr lang="en-IN" sz="1400" dirty="0">
                <a:latin typeface="Times New Roman" panose="02020603050405020304" pitchFamily="18" charset="0"/>
                <a:ea typeface="Times New Roman" panose="02020603050405020304" pitchFamily="18" charset="0"/>
                <a:hlinkClick r:id="rId9"/>
              </a:rPr>
              <a:t>https://scikit-learn.org</a:t>
            </a:r>
            <a:endParaRPr lang="en-IN" sz="1400" dirty="0">
              <a:latin typeface="Times New Roman" panose="02020603050405020304" pitchFamily="18" charset="0"/>
              <a:ea typeface="Times New Roman" panose="02020603050405020304" pitchFamily="18" charset="0"/>
            </a:endParaRPr>
          </a:p>
          <a:p>
            <a:pPr marL="0" indent="0" fontAlgn="base">
              <a:lnSpc>
                <a:spcPts val="1376"/>
              </a:lnSpc>
              <a:buNone/>
            </a:pPr>
            <a:endParaRPr lang="en-IN" sz="1400" dirty="0">
              <a:effectLst/>
              <a:latin typeface="Times New Roman" panose="02020603050405020304" pitchFamily="18" charset="0"/>
              <a:ea typeface="Times New Roman" panose="02020603050405020304" pitchFamily="18" charset="0"/>
            </a:endParaRPr>
          </a:p>
          <a:p>
            <a:pPr algn="l" rtl="0" fontAlgn="base">
              <a:lnSpc>
                <a:spcPts val="1376"/>
              </a:lnSpc>
              <a:buFont typeface="Arial" panose="020B0604020202020204" pitchFamily="34" charset="0"/>
              <a:buChar char="•"/>
            </a:pPr>
            <a:endParaRPr lang="en-IN" sz="1800" b="0" i="0" dirty="0">
              <a:solidFill>
                <a:srgbClr val="000000"/>
              </a:solidFill>
              <a:effectLst/>
              <a:latin typeface="Times New Roman" panose="02020603050405020304" pitchFamily="18" charset="0"/>
            </a:endParaRPr>
          </a:p>
        </p:txBody>
      </p:sp>
      <p:sp>
        <p:nvSpPr>
          <p:cNvPr id="13" name="Slide Number Placeholder 10">
            <a:extLst>
              <a:ext uri="{FF2B5EF4-FFF2-40B4-BE49-F238E27FC236}">
                <a16:creationId xmlns:a16="http://schemas.microsoft.com/office/drawing/2014/main" id="{FDA35316-C5E6-EA27-9052-5819EEA93EC4}"/>
              </a:ext>
            </a:extLst>
          </p:cNvPr>
          <p:cNvSpPr>
            <a:spLocks noGrp="1"/>
          </p:cNvSpPr>
          <p:nvPr>
            <p:ph type="sldNum" idx="12"/>
          </p:nvPr>
        </p:nvSpPr>
        <p:spPr>
          <a:xfrm>
            <a:off x="8472458" y="4663217"/>
            <a:ext cx="548700" cy="393600"/>
          </a:xfrm>
        </p:spPr>
        <p:txBody>
          <a:bodyPr/>
          <a:lstStyle/>
          <a:p>
            <a:pPr marL="0" lvl="0" indent="0" algn="r" rtl="0">
              <a:spcBef>
                <a:spcPts val="0"/>
              </a:spcBef>
              <a:spcAft>
                <a:spcPts val="0"/>
              </a:spcAft>
              <a:buNone/>
            </a:pPr>
            <a:fld id="{00000000-1234-1234-1234-123412341234}" type="slidenum">
              <a:rPr lang="en" sz="1000" smtClean="0">
                <a:solidFill>
                  <a:schemeClr val="tx1"/>
                </a:solidFill>
                <a:latin typeface="Times New Roman" panose="02020603050405020304" pitchFamily="18" charset="0"/>
                <a:cs typeface="Times New Roman" panose="02020603050405020304" pitchFamily="18" charset="0"/>
              </a:rPr>
              <a:t>32</a:t>
            </a:fld>
            <a:endParaRPr lang="en" sz="10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7183221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GNU">
            <a:extLst>
              <a:ext uri="{FF2B5EF4-FFF2-40B4-BE49-F238E27FC236}">
                <a16:creationId xmlns:a16="http://schemas.microsoft.com/office/drawing/2014/main" id="{27FC3388-B93E-F3AA-0BB8-087A61B5EB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08558" y="15240"/>
            <a:ext cx="4526884" cy="78840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4">
            <a:extLst>
              <a:ext uri="{FF2B5EF4-FFF2-40B4-BE49-F238E27FC236}">
                <a16:creationId xmlns:a16="http://schemas.microsoft.com/office/drawing/2014/main" id="{0A6E0540-A42A-1ECE-1895-00709BCD3E9B}"/>
              </a:ext>
            </a:extLst>
          </p:cNvPr>
          <p:cNvSpPr>
            <a:spLocks noGrp="1"/>
          </p:cNvSpPr>
          <p:nvPr>
            <p:ph type="title"/>
          </p:nvPr>
        </p:nvSpPr>
        <p:spPr>
          <a:xfrm>
            <a:off x="628650" y="2240041"/>
            <a:ext cx="7886700" cy="663417"/>
          </a:xfrm>
        </p:spPr>
        <p:txBody>
          <a:bodyPr>
            <a:normAutofit/>
          </a:bodyPr>
          <a:lstStyle/>
          <a:p>
            <a:pPr algn="ctr"/>
            <a:r>
              <a:rPr lang="en-IN" sz="4000" dirty="0">
                <a:latin typeface="Times New Roman" panose="02020603050405020304" pitchFamily="18" charset="0"/>
                <a:ea typeface="Tahoma" panose="020B0604030504040204" pitchFamily="34" charset="0"/>
                <a:cs typeface="Times New Roman" panose="02020603050405020304" pitchFamily="18" charset="0"/>
              </a:rPr>
              <a:t>Thank You</a:t>
            </a:r>
          </a:p>
        </p:txBody>
      </p:sp>
      <p:sp>
        <p:nvSpPr>
          <p:cNvPr id="9" name="Slide Number Placeholder 10">
            <a:extLst>
              <a:ext uri="{FF2B5EF4-FFF2-40B4-BE49-F238E27FC236}">
                <a16:creationId xmlns:a16="http://schemas.microsoft.com/office/drawing/2014/main" id="{DA88816A-502D-790A-3436-5C023505B5EB}"/>
              </a:ext>
            </a:extLst>
          </p:cNvPr>
          <p:cNvSpPr>
            <a:spLocks noGrp="1"/>
          </p:cNvSpPr>
          <p:nvPr>
            <p:ph type="sldNum" idx="12"/>
          </p:nvPr>
        </p:nvSpPr>
        <p:spPr>
          <a:xfrm>
            <a:off x="8472458" y="4663217"/>
            <a:ext cx="548700" cy="393600"/>
          </a:xfrm>
        </p:spPr>
        <p:txBody>
          <a:bodyPr/>
          <a:lstStyle/>
          <a:p>
            <a:pPr marL="0" lvl="0" indent="0" algn="r" rtl="0">
              <a:spcBef>
                <a:spcPts val="0"/>
              </a:spcBef>
              <a:spcAft>
                <a:spcPts val="0"/>
              </a:spcAft>
              <a:buNone/>
            </a:pPr>
            <a:fld id="{00000000-1234-1234-1234-123412341234}" type="slidenum">
              <a:rPr lang="en" sz="1000" smtClean="0">
                <a:solidFill>
                  <a:schemeClr val="tx1"/>
                </a:solidFill>
                <a:latin typeface="Times New Roman" panose="02020603050405020304" pitchFamily="18" charset="0"/>
                <a:cs typeface="Times New Roman" panose="02020603050405020304" pitchFamily="18" charset="0"/>
              </a:rPr>
              <a:t>33</a:t>
            </a:fld>
            <a:endParaRPr lang="en" sz="10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43136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GNU">
            <a:extLst>
              <a:ext uri="{FF2B5EF4-FFF2-40B4-BE49-F238E27FC236}">
                <a16:creationId xmlns:a16="http://schemas.microsoft.com/office/drawing/2014/main" id="{4239E3BC-9258-57D4-1464-5915B18BDF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08558" y="15240"/>
            <a:ext cx="4526884" cy="788400"/>
          </a:xfrm>
          <a:prstGeom prst="rect">
            <a:avLst/>
          </a:prstGeom>
          <a:noFill/>
          <a:extLst>
            <a:ext uri="{909E8E84-426E-40DD-AFC4-6F175D3DCCD1}">
              <a14:hiddenFill xmlns:a14="http://schemas.microsoft.com/office/drawing/2010/main">
                <a:solidFill>
                  <a:srgbClr val="FFFFFF"/>
                </a:solidFill>
              </a14:hiddenFill>
            </a:ext>
          </a:extLst>
        </p:spPr>
      </p:pic>
      <p:sp>
        <p:nvSpPr>
          <p:cNvPr id="11" name="Text Placeholder 11">
            <a:extLst>
              <a:ext uri="{FF2B5EF4-FFF2-40B4-BE49-F238E27FC236}">
                <a16:creationId xmlns:a16="http://schemas.microsoft.com/office/drawing/2014/main" id="{1CADB6EC-6C3D-8A28-D56F-EF6EFA8E5C1C}"/>
              </a:ext>
            </a:extLst>
          </p:cNvPr>
          <p:cNvSpPr txBox="1">
            <a:spLocks/>
          </p:cNvSpPr>
          <p:nvPr/>
        </p:nvSpPr>
        <p:spPr>
          <a:xfrm>
            <a:off x="311700" y="861060"/>
            <a:ext cx="8520600" cy="3802157"/>
          </a:xfrm>
          <a:prstGeom prst="rect">
            <a:avLst/>
          </a:prstGeom>
        </p:spPr>
        <p:txBody>
          <a:bodyPr vert="horz" lIns="91440" tIns="45720" rIns="91440" bIns="45720" rtlCol="0">
            <a:normAutofit fontScale="55000" lnSpcReduction="20000"/>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20000"/>
              </a:lnSpc>
              <a:buNone/>
            </a:pPr>
            <a:r>
              <a:rPr lang="en-IN" sz="2900" b="1" dirty="0">
                <a:latin typeface="Times New Roman" panose="02020603050405020304" pitchFamily="18" charset="0"/>
                <a:cs typeface="Times New Roman" panose="02020603050405020304" pitchFamily="18" charset="0"/>
              </a:rPr>
              <a:t>Problem Definition: </a:t>
            </a:r>
          </a:p>
          <a:p>
            <a:pPr>
              <a:lnSpc>
                <a:spcPct val="120000"/>
              </a:lnSpc>
            </a:pPr>
            <a:r>
              <a:rPr lang="en-IN" sz="2000" dirty="0">
                <a:latin typeface="Times New Roman" panose="02020603050405020304" pitchFamily="18" charset="0"/>
                <a:cs typeface="Times New Roman" panose="02020603050405020304" pitchFamily="18" charset="0"/>
              </a:rPr>
              <a:t>Many people find it hard to maintain a healthy lifestyle because of poor planning, inconsistent routines, and limited access to reliable fitness advice. Current fitness solutions often focus on just one part, like diet or exercise, and do not offer a complete approach that includes nutrition, workouts, yoga, motivation, and personal support.</a:t>
            </a:r>
          </a:p>
          <a:p>
            <a:pPr>
              <a:lnSpc>
                <a:spcPct val="120000"/>
              </a:lnSpc>
            </a:pPr>
            <a:r>
              <a:rPr lang="en-IN" sz="2000" dirty="0">
                <a:latin typeface="Times New Roman" panose="02020603050405020304" pitchFamily="18" charset="0"/>
                <a:cs typeface="Times New Roman" panose="02020603050405020304" pitchFamily="18" charset="0"/>
              </a:rPr>
              <a:t>Without ongoing guidance and motivation, users frequently lose track of their progress. They struggle to stick to sustainable workout plans and do not have real-time help for their fitness questions. This results in irregular habits, poor diet management, and difficulty reaching long-term fitness goals.</a:t>
            </a:r>
          </a:p>
          <a:p>
            <a:pPr>
              <a:lnSpc>
                <a:spcPct val="120000"/>
              </a:lnSpc>
            </a:pPr>
            <a:r>
              <a:rPr lang="en-IN" sz="2000" dirty="0">
                <a:latin typeface="Times New Roman" panose="02020603050405020304" pitchFamily="18" charset="0"/>
                <a:cs typeface="Times New Roman" panose="02020603050405020304" pitchFamily="18" charset="0"/>
              </a:rPr>
              <a:t>Thus, there is a need for a user-friendly and smart fitness platform that combines diet management, exercise routines, yoga guidance, fitness challenges, AI chatbot support, and personalized workout plans into one system. This would help users stay consistent, motivated, and focused on their health and wellness journey.</a:t>
            </a:r>
          </a:p>
          <a:p>
            <a:pPr marL="0" indent="0" algn="just">
              <a:lnSpc>
                <a:spcPct val="120000"/>
              </a:lnSpc>
              <a:buNone/>
            </a:pPr>
            <a:r>
              <a:rPr lang="en-IN" sz="2900" b="1" dirty="0">
                <a:latin typeface="Times New Roman" panose="02020603050405020304" pitchFamily="18" charset="0"/>
                <a:cs typeface="Times New Roman" panose="02020603050405020304" pitchFamily="18" charset="0"/>
              </a:rPr>
              <a:t>Proposed Solution: </a:t>
            </a:r>
          </a:p>
          <a:p>
            <a:pPr marL="0" indent="0" algn="just">
              <a:lnSpc>
                <a:spcPct val="120000"/>
              </a:lnSpc>
              <a:buNone/>
            </a:pPr>
            <a:r>
              <a:rPr lang="en-IN" sz="2000" b="1"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The Smart Exercise &amp; Fitness Tracker Web App aims to give users a dependable, interactive, and smart way to manage their fitness journey. The system addresses common problems like inconsistency, poor planning, and limited access to professional guidance in fitness. The Smart Exercise &amp; Fitness Tracker Web App is a complete fitness tool. It helps users improve their health through diet management, exercise routines, yoga guides, fitness challenges, AI chatbot support, and personalized workout plans. The app emphasizes usability, motivation, and personalization. It addresses common issues such as poor planning and lack of guidance. This enables users to reach their long-term fitness goals.</a:t>
            </a:r>
            <a:endParaRPr lang="en-IN" sz="2000" dirty="0">
              <a:latin typeface="Times New Roman" panose="02020603050405020304" pitchFamily="18" charset="0"/>
              <a:cs typeface="Times New Roman" panose="02020603050405020304" pitchFamily="18" charset="0"/>
            </a:endParaRPr>
          </a:p>
          <a:p>
            <a:pPr marL="0" indent="0" algn="just">
              <a:lnSpc>
                <a:spcPct val="120000"/>
              </a:lnSpc>
              <a:buNone/>
            </a:pPr>
            <a:endParaRPr lang="en-IN" sz="1600" dirty="0">
              <a:latin typeface="Times New Roman" panose="02020603050405020304" pitchFamily="18" charset="0"/>
              <a:cs typeface="Times New Roman" panose="02020603050405020304" pitchFamily="18" charset="0"/>
            </a:endParaRPr>
          </a:p>
        </p:txBody>
      </p:sp>
      <p:sp>
        <p:nvSpPr>
          <p:cNvPr id="3" name="Slide Number Placeholder 10">
            <a:extLst>
              <a:ext uri="{FF2B5EF4-FFF2-40B4-BE49-F238E27FC236}">
                <a16:creationId xmlns:a16="http://schemas.microsoft.com/office/drawing/2014/main" id="{55DA76F8-0FBE-F04A-68A2-9DE9798986C5}"/>
              </a:ext>
            </a:extLst>
          </p:cNvPr>
          <p:cNvSpPr>
            <a:spLocks noGrp="1"/>
          </p:cNvSpPr>
          <p:nvPr>
            <p:ph type="sldNum" idx="12"/>
          </p:nvPr>
        </p:nvSpPr>
        <p:spPr>
          <a:xfrm>
            <a:off x="8472458" y="4663217"/>
            <a:ext cx="548700" cy="393600"/>
          </a:xfrm>
        </p:spPr>
        <p:txBody>
          <a:bodyPr/>
          <a:lstStyle/>
          <a:p>
            <a:pPr marL="0" lvl="0" indent="0" algn="r" rtl="0">
              <a:spcBef>
                <a:spcPts val="0"/>
              </a:spcBef>
              <a:spcAft>
                <a:spcPts val="0"/>
              </a:spcAft>
              <a:buNone/>
            </a:pPr>
            <a:fld id="{00000000-1234-1234-1234-123412341234}" type="slidenum">
              <a:rPr lang="en" sz="1000" smtClean="0">
                <a:solidFill>
                  <a:schemeClr val="tx1"/>
                </a:solidFill>
                <a:latin typeface="Times New Roman" panose="02020603050405020304" pitchFamily="18" charset="0"/>
                <a:cs typeface="Times New Roman" panose="02020603050405020304" pitchFamily="18" charset="0"/>
              </a:rPr>
              <a:t>4</a:t>
            </a:fld>
            <a:endParaRPr lang="en" sz="10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084165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6B8FDC-CEB7-183C-C007-CD267CC7857F}"/>
            </a:ext>
          </a:extLst>
        </p:cNvPr>
        <p:cNvGrpSpPr/>
        <p:nvPr/>
      </p:nvGrpSpPr>
      <p:grpSpPr>
        <a:xfrm>
          <a:off x="0" y="0"/>
          <a:ext cx="0" cy="0"/>
          <a:chOff x="0" y="0"/>
          <a:chExt cx="0" cy="0"/>
        </a:xfrm>
      </p:grpSpPr>
      <p:pic>
        <p:nvPicPr>
          <p:cNvPr id="5" name="Picture 2" descr="GNU">
            <a:extLst>
              <a:ext uri="{FF2B5EF4-FFF2-40B4-BE49-F238E27FC236}">
                <a16:creationId xmlns:a16="http://schemas.microsoft.com/office/drawing/2014/main" id="{C9B54A8D-2387-02A6-6BE5-3C1ABF2A9D7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08558" y="15240"/>
            <a:ext cx="4526884" cy="788400"/>
          </a:xfrm>
          <a:prstGeom prst="rect">
            <a:avLst/>
          </a:prstGeom>
          <a:noFill/>
          <a:extLst>
            <a:ext uri="{909E8E84-426E-40DD-AFC4-6F175D3DCCD1}">
              <a14:hiddenFill xmlns:a14="http://schemas.microsoft.com/office/drawing/2010/main">
                <a:solidFill>
                  <a:srgbClr val="FFFFFF"/>
                </a:solidFill>
              </a14:hiddenFill>
            </a:ext>
          </a:extLst>
        </p:spPr>
      </p:pic>
      <p:sp>
        <p:nvSpPr>
          <p:cNvPr id="11" name="Text Placeholder 11">
            <a:extLst>
              <a:ext uri="{FF2B5EF4-FFF2-40B4-BE49-F238E27FC236}">
                <a16:creationId xmlns:a16="http://schemas.microsoft.com/office/drawing/2014/main" id="{C50CA11A-75D2-EEB5-78D7-400AC81F6C30}"/>
              </a:ext>
            </a:extLst>
          </p:cNvPr>
          <p:cNvSpPr txBox="1">
            <a:spLocks/>
          </p:cNvSpPr>
          <p:nvPr/>
        </p:nvSpPr>
        <p:spPr>
          <a:xfrm>
            <a:off x="311700" y="861060"/>
            <a:ext cx="8520600" cy="3726179"/>
          </a:xfrm>
          <a:prstGeom prst="rect">
            <a:avLst/>
          </a:prstGeom>
        </p:spPr>
        <p:txBody>
          <a:bodyPr vert="horz" lIns="91440" tIns="45720" rIns="91440" bIns="45720" rtlCol="0">
            <a:normAutofit lnSpcReduction="10000"/>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IN" sz="1800" b="1" dirty="0">
                <a:latin typeface="Times New Roman" panose="02020603050405020304" pitchFamily="18" charset="0"/>
                <a:cs typeface="Times New Roman" panose="02020603050405020304" pitchFamily="18" charset="0"/>
              </a:rPr>
              <a:t>Minimum Software Requirements:</a:t>
            </a:r>
          </a:p>
          <a:p>
            <a:pPr marL="0" indent="0">
              <a:buNone/>
            </a:pPr>
            <a:r>
              <a:rPr lang="en-IN" sz="1700" b="1" dirty="0">
                <a:latin typeface="Times New Roman" panose="02020603050405020304" pitchFamily="18" charset="0"/>
                <a:cs typeface="Times New Roman" panose="02020603050405020304" pitchFamily="18" charset="0"/>
              </a:rPr>
              <a:t>For Users:</a:t>
            </a:r>
          </a:p>
          <a:p>
            <a:r>
              <a:rPr lang="en-IN" sz="1500" b="1" dirty="0">
                <a:latin typeface="Times New Roman" panose="02020603050405020304" pitchFamily="18" charset="0"/>
                <a:cs typeface="Times New Roman" panose="02020603050405020304" pitchFamily="18" charset="0"/>
              </a:rPr>
              <a:t>Operating System:</a:t>
            </a:r>
            <a:r>
              <a:rPr lang="en-IN" sz="1500" dirty="0">
                <a:latin typeface="Times New Roman" panose="02020603050405020304" pitchFamily="18" charset="0"/>
                <a:cs typeface="Times New Roman" panose="02020603050405020304" pitchFamily="18" charset="0"/>
              </a:rPr>
              <a:t> Windows , macOS, or Linux (Ubuntu 20.04+)</a:t>
            </a:r>
          </a:p>
          <a:p>
            <a:r>
              <a:rPr lang="en-IN" sz="1500" b="1" dirty="0">
                <a:latin typeface="Times New Roman" panose="02020603050405020304" pitchFamily="18" charset="0"/>
                <a:cs typeface="Times New Roman" panose="02020603050405020304" pitchFamily="18" charset="0"/>
              </a:rPr>
              <a:t>Browser:</a:t>
            </a:r>
            <a:r>
              <a:rPr lang="en-IN" sz="1500" dirty="0">
                <a:latin typeface="Times New Roman" panose="02020603050405020304" pitchFamily="18" charset="0"/>
                <a:cs typeface="Times New Roman" panose="02020603050405020304" pitchFamily="18" charset="0"/>
              </a:rPr>
              <a:t> Google Chrome, Mozilla Firefox, or Edge</a:t>
            </a:r>
          </a:p>
          <a:p>
            <a:pPr marL="0" indent="0">
              <a:buNone/>
            </a:pPr>
            <a:endParaRPr lang="en-IN" sz="1300" dirty="0">
              <a:latin typeface="Times New Roman" panose="02020603050405020304" pitchFamily="18" charset="0"/>
              <a:cs typeface="Times New Roman" panose="02020603050405020304" pitchFamily="18" charset="0"/>
            </a:endParaRPr>
          </a:p>
          <a:p>
            <a:pPr marL="0" indent="0">
              <a:buNone/>
            </a:pPr>
            <a:r>
              <a:rPr lang="en-IN" sz="1700" b="1" dirty="0">
                <a:latin typeface="Times New Roman" panose="02020603050405020304" pitchFamily="18" charset="0"/>
                <a:cs typeface="Times New Roman" panose="02020603050405020304" pitchFamily="18" charset="0"/>
              </a:rPr>
              <a:t>For Developers:</a:t>
            </a:r>
          </a:p>
          <a:p>
            <a:pPr lvl="0"/>
            <a:r>
              <a:rPr lang="en-US" sz="1500" b="1" dirty="0">
                <a:latin typeface="Times New Roman" panose="02020603050405020304" pitchFamily="18" charset="0"/>
                <a:cs typeface="Times New Roman" panose="02020603050405020304" pitchFamily="18" charset="0"/>
              </a:rPr>
              <a:t>Operating System: </a:t>
            </a:r>
            <a:r>
              <a:rPr lang="en-US" sz="1500" dirty="0">
                <a:latin typeface="Times New Roman" panose="02020603050405020304" pitchFamily="18" charset="0"/>
                <a:cs typeface="Times New Roman" panose="02020603050405020304" pitchFamily="18" charset="0"/>
              </a:rPr>
              <a:t>Windows 10 / Linux Ubuntu 20.04 / macOS 10.15 or higher</a:t>
            </a:r>
            <a:endParaRPr lang="en-IN" sz="1500" dirty="0">
              <a:latin typeface="Times New Roman" panose="02020603050405020304" pitchFamily="18" charset="0"/>
              <a:cs typeface="Times New Roman" panose="02020603050405020304" pitchFamily="18" charset="0"/>
            </a:endParaRPr>
          </a:p>
          <a:p>
            <a:pPr lvl="0"/>
            <a:r>
              <a:rPr lang="en-US" sz="1500" b="1" dirty="0">
                <a:latin typeface="Times New Roman" panose="02020603050405020304" pitchFamily="18" charset="0"/>
                <a:cs typeface="Times New Roman" panose="02020603050405020304" pitchFamily="18" charset="0"/>
              </a:rPr>
              <a:t>Frontend: </a:t>
            </a:r>
            <a:r>
              <a:rPr lang="en-US" sz="1500" dirty="0">
                <a:latin typeface="Times New Roman" panose="02020603050405020304" pitchFamily="18" charset="0"/>
                <a:cs typeface="Times New Roman" panose="02020603050405020304" pitchFamily="18" charset="0"/>
              </a:rPr>
              <a:t>React.js, Bootstrap / Material UI , Tailwind CSS</a:t>
            </a:r>
            <a:endParaRPr lang="en-IN" sz="1500" dirty="0">
              <a:latin typeface="Times New Roman" panose="02020603050405020304" pitchFamily="18" charset="0"/>
              <a:cs typeface="Times New Roman" panose="02020603050405020304" pitchFamily="18" charset="0"/>
            </a:endParaRPr>
          </a:p>
          <a:p>
            <a:pPr lvl="0"/>
            <a:r>
              <a:rPr lang="en-US" sz="1500" b="1" dirty="0">
                <a:latin typeface="Times New Roman" panose="02020603050405020304" pitchFamily="18" charset="0"/>
                <a:cs typeface="Times New Roman" panose="02020603050405020304" pitchFamily="18" charset="0"/>
              </a:rPr>
              <a:t>Backend: </a:t>
            </a:r>
            <a:r>
              <a:rPr lang="en-US" sz="1500" dirty="0">
                <a:latin typeface="Times New Roman" panose="02020603050405020304" pitchFamily="18" charset="0"/>
                <a:cs typeface="Times New Roman" panose="02020603050405020304" pitchFamily="18" charset="0"/>
              </a:rPr>
              <a:t>Python (Flask or </a:t>
            </a:r>
            <a:r>
              <a:rPr lang="en-US" sz="1500" dirty="0" err="1">
                <a:latin typeface="Times New Roman" panose="02020603050405020304" pitchFamily="18" charset="0"/>
                <a:cs typeface="Times New Roman" panose="02020603050405020304" pitchFamily="18" charset="0"/>
              </a:rPr>
              <a:t>FastAPI</a:t>
            </a:r>
            <a:r>
              <a:rPr lang="en-US" sz="1500" dirty="0">
                <a:latin typeface="Times New Roman" panose="02020603050405020304" pitchFamily="18" charset="0"/>
                <a:cs typeface="Times New Roman" panose="02020603050405020304" pitchFamily="18" charset="0"/>
              </a:rPr>
              <a:t>) </a:t>
            </a:r>
            <a:endParaRPr lang="en-IN" sz="1500" dirty="0">
              <a:latin typeface="Times New Roman" panose="02020603050405020304" pitchFamily="18" charset="0"/>
              <a:cs typeface="Times New Roman" panose="02020603050405020304" pitchFamily="18" charset="0"/>
            </a:endParaRPr>
          </a:p>
          <a:p>
            <a:pPr lvl="0"/>
            <a:r>
              <a:rPr lang="en-US" sz="1500" b="1" dirty="0">
                <a:latin typeface="Times New Roman" panose="02020603050405020304" pitchFamily="18" charset="0"/>
                <a:cs typeface="Times New Roman" panose="02020603050405020304" pitchFamily="18" charset="0"/>
              </a:rPr>
              <a:t>Database &amp; Auth: </a:t>
            </a:r>
            <a:r>
              <a:rPr lang="en-US" sz="1500" dirty="0">
                <a:latin typeface="Times New Roman" panose="02020603050405020304" pitchFamily="18" charset="0"/>
                <a:cs typeface="Times New Roman" panose="02020603050405020304" pitchFamily="18" charset="0"/>
              </a:rPr>
              <a:t>Firebase (</a:t>
            </a:r>
            <a:r>
              <a:rPr lang="en-US" sz="1500" dirty="0" err="1">
                <a:latin typeface="Times New Roman" panose="02020603050405020304" pitchFamily="18" charset="0"/>
                <a:cs typeface="Times New Roman" panose="02020603050405020304" pitchFamily="18" charset="0"/>
              </a:rPr>
              <a:t>Firestore</a:t>
            </a:r>
            <a:r>
              <a:rPr lang="en-US" sz="1500" dirty="0">
                <a:latin typeface="Times New Roman" panose="02020603050405020304" pitchFamily="18" charset="0"/>
                <a:cs typeface="Times New Roman" panose="02020603050405020304" pitchFamily="18" charset="0"/>
              </a:rPr>
              <a:t> + Firebase Auth) </a:t>
            </a:r>
            <a:endParaRPr lang="en-IN" sz="1500" dirty="0">
              <a:latin typeface="Times New Roman" panose="02020603050405020304" pitchFamily="18" charset="0"/>
              <a:cs typeface="Times New Roman" panose="02020603050405020304" pitchFamily="18" charset="0"/>
            </a:endParaRPr>
          </a:p>
          <a:p>
            <a:pPr lvl="0"/>
            <a:r>
              <a:rPr lang="en-US" sz="1500" b="1" dirty="0">
                <a:latin typeface="Times New Roman" panose="02020603050405020304" pitchFamily="18" charset="0"/>
                <a:cs typeface="Times New Roman" panose="02020603050405020304" pitchFamily="18" charset="0"/>
              </a:rPr>
              <a:t>AI / ML: </a:t>
            </a:r>
            <a:r>
              <a:rPr lang="en-US" sz="1500" dirty="0">
                <a:latin typeface="Times New Roman" panose="02020603050405020304" pitchFamily="18" charset="0"/>
                <a:cs typeface="Times New Roman" panose="02020603050405020304" pitchFamily="18" charset="0"/>
              </a:rPr>
              <a:t>scikit-learn, TensorFlow / external API for calorie estimation </a:t>
            </a:r>
            <a:endParaRPr lang="en-IN" sz="1500" dirty="0">
              <a:latin typeface="Times New Roman" panose="02020603050405020304" pitchFamily="18" charset="0"/>
              <a:cs typeface="Times New Roman" panose="02020603050405020304" pitchFamily="18" charset="0"/>
            </a:endParaRPr>
          </a:p>
          <a:p>
            <a:pPr lvl="0"/>
            <a:r>
              <a:rPr lang="en-US" sz="1500" b="1" dirty="0">
                <a:latin typeface="Times New Roman" panose="02020603050405020304" pitchFamily="18" charset="0"/>
                <a:cs typeface="Times New Roman" panose="02020603050405020304" pitchFamily="18" charset="0"/>
              </a:rPr>
              <a:t>Other Tools: </a:t>
            </a:r>
            <a:r>
              <a:rPr lang="en-US" sz="1500" dirty="0">
                <a:latin typeface="Times New Roman" panose="02020603050405020304" pitchFamily="18" charset="0"/>
                <a:cs typeface="Times New Roman" panose="02020603050405020304" pitchFamily="18" charset="0"/>
              </a:rPr>
              <a:t>GitHub (version control), Figma (UI design), Postman (API testing)</a:t>
            </a:r>
            <a:endParaRPr lang="en-IN" sz="1500" dirty="0">
              <a:latin typeface="Times New Roman" panose="02020603050405020304" pitchFamily="18" charset="0"/>
              <a:cs typeface="Times New Roman" panose="02020603050405020304" pitchFamily="18" charset="0"/>
            </a:endParaRPr>
          </a:p>
          <a:p>
            <a:endParaRPr lang="en-IN" sz="1500" dirty="0">
              <a:latin typeface="Times New Roman" panose="02020603050405020304" pitchFamily="18" charset="0"/>
              <a:cs typeface="Times New Roman" panose="02020603050405020304" pitchFamily="18" charset="0"/>
            </a:endParaRPr>
          </a:p>
        </p:txBody>
      </p:sp>
      <p:sp>
        <p:nvSpPr>
          <p:cNvPr id="3" name="Slide Number Placeholder 10">
            <a:extLst>
              <a:ext uri="{FF2B5EF4-FFF2-40B4-BE49-F238E27FC236}">
                <a16:creationId xmlns:a16="http://schemas.microsoft.com/office/drawing/2014/main" id="{65943618-AE5B-F499-BCD8-948BEF470960}"/>
              </a:ext>
            </a:extLst>
          </p:cNvPr>
          <p:cNvSpPr>
            <a:spLocks noGrp="1"/>
          </p:cNvSpPr>
          <p:nvPr>
            <p:ph type="sldNum" idx="12"/>
          </p:nvPr>
        </p:nvSpPr>
        <p:spPr>
          <a:xfrm>
            <a:off x="8472458" y="4663217"/>
            <a:ext cx="548700" cy="393600"/>
          </a:xfrm>
        </p:spPr>
        <p:txBody>
          <a:bodyPr/>
          <a:lstStyle/>
          <a:p>
            <a:pPr marL="0" lvl="0" indent="0" algn="r" rtl="0">
              <a:spcBef>
                <a:spcPts val="0"/>
              </a:spcBef>
              <a:spcAft>
                <a:spcPts val="0"/>
              </a:spcAft>
              <a:buNone/>
            </a:pPr>
            <a:fld id="{00000000-1234-1234-1234-123412341234}" type="slidenum">
              <a:rPr lang="en" sz="1000" smtClean="0">
                <a:solidFill>
                  <a:schemeClr val="tx1"/>
                </a:solidFill>
                <a:latin typeface="Times New Roman" panose="02020603050405020304" pitchFamily="18" charset="0"/>
                <a:cs typeface="Times New Roman" panose="02020603050405020304" pitchFamily="18" charset="0"/>
              </a:rPr>
              <a:t>5</a:t>
            </a:fld>
            <a:endParaRPr lang="en" sz="10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811204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65900C-3719-B2AA-4812-4E5420870A40}"/>
            </a:ext>
          </a:extLst>
        </p:cNvPr>
        <p:cNvGrpSpPr/>
        <p:nvPr/>
      </p:nvGrpSpPr>
      <p:grpSpPr>
        <a:xfrm>
          <a:off x="0" y="0"/>
          <a:ext cx="0" cy="0"/>
          <a:chOff x="0" y="0"/>
          <a:chExt cx="0" cy="0"/>
        </a:xfrm>
      </p:grpSpPr>
      <p:pic>
        <p:nvPicPr>
          <p:cNvPr id="5" name="Picture 2" descr="GNU">
            <a:extLst>
              <a:ext uri="{FF2B5EF4-FFF2-40B4-BE49-F238E27FC236}">
                <a16:creationId xmlns:a16="http://schemas.microsoft.com/office/drawing/2014/main" id="{16649073-20C5-0D3E-FAFD-4179FFD869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08558" y="15240"/>
            <a:ext cx="4526884" cy="788400"/>
          </a:xfrm>
          <a:prstGeom prst="rect">
            <a:avLst/>
          </a:prstGeom>
          <a:noFill/>
          <a:extLst>
            <a:ext uri="{909E8E84-426E-40DD-AFC4-6F175D3DCCD1}">
              <a14:hiddenFill xmlns:a14="http://schemas.microsoft.com/office/drawing/2010/main">
                <a:solidFill>
                  <a:srgbClr val="FFFFFF"/>
                </a:solidFill>
              </a14:hiddenFill>
            </a:ext>
          </a:extLst>
        </p:spPr>
      </p:pic>
      <p:sp>
        <p:nvSpPr>
          <p:cNvPr id="11" name="Text Placeholder 11">
            <a:extLst>
              <a:ext uri="{FF2B5EF4-FFF2-40B4-BE49-F238E27FC236}">
                <a16:creationId xmlns:a16="http://schemas.microsoft.com/office/drawing/2014/main" id="{44B99F98-0556-8958-9CC8-F4AE04B3C128}"/>
              </a:ext>
            </a:extLst>
          </p:cNvPr>
          <p:cNvSpPr txBox="1">
            <a:spLocks/>
          </p:cNvSpPr>
          <p:nvPr/>
        </p:nvSpPr>
        <p:spPr>
          <a:xfrm>
            <a:off x="311700" y="861060"/>
            <a:ext cx="8520600" cy="3726179"/>
          </a:xfrm>
          <a:prstGeom prst="rect">
            <a:avLst/>
          </a:prstGeom>
        </p:spPr>
        <p:txBody>
          <a:bodyPr vert="horz" lIns="91440" tIns="45720" rIns="91440" bIns="45720" rtlCol="0">
            <a:normAutofit fontScale="92500" lnSpcReduction="10000"/>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IN" sz="2000" b="1" dirty="0">
                <a:latin typeface="Times New Roman" panose="02020603050405020304" pitchFamily="18" charset="0"/>
                <a:cs typeface="Times New Roman" panose="02020603050405020304" pitchFamily="18" charset="0"/>
              </a:rPr>
              <a:t>Minimum Hardware Requirements:</a:t>
            </a:r>
          </a:p>
          <a:p>
            <a:pPr marL="0" indent="0">
              <a:buNone/>
            </a:pPr>
            <a:r>
              <a:rPr lang="en-IN" sz="1600" b="1" dirty="0">
                <a:latin typeface="Times New Roman" panose="02020603050405020304" pitchFamily="18" charset="0"/>
                <a:cs typeface="Times New Roman" panose="02020603050405020304" pitchFamily="18" charset="0"/>
              </a:rPr>
              <a:t>For Users:</a:t>
            </a:r>
          </a:p>
          <a:p>
            <a:pPr lvl="0"/>
            <a:r>
              <a:rPr lang="en-IN" sz="1600" b="1" dirty="0">
                <a:latin typeface="Times New Roman" panose="02020603050405020304" pitchFamily="18" charset="0"/>
                <a:cs typeface="Times New Roman" panose="02020603050405020304" pitchFamily="18" charset="0"/>
              </a:rPr>
              <a:t>Device: </a:t>
            </a:r>
            <a:r>
              <a:rPr lang="en-IN" sz="1600" dirty="0">
                <a:latin typeface="Times New Roman" panose="02020603050405020304" pitchFamily="18" charset="0"/>
                <a:cs typeface="Times New Roman" panose="02020603050405020304" pitchFamily="18" charset="0"/>
              </a:rPr>
              <a:t>Laptop, desktop, or smartphone with a modern web browser</a:t>
            </a:r>
            <a:endParaRPr lang="en-IN" sz="1600" b="1" dirty="0">
              <a:latin typeface="Times New Roman" panose="02020603050405020304" pitchFamily="18" charset="0"/>
              <a:cs typeface="Times New Roman" panose="02020603050405020304" pitchFamily="18" charset="0"/>
            </a:endParaRPr>
          </a:p>
          <a:p>
            <a:pPr lvl="0"/>
            <a:r>
              <a:rPr lang="en-IN" sz="1600" b="1" dirty="0">
                <a:latin typeface="Times New Roman" panose="02020603050405020304" pitchFamily="18" charset="0"/>
                <a:cs typeface="Times New Roman" panose="02020603050405020304" pitchFamily="18" charset="0"/>
              </a:rPr>
              <a:t>Processor: </a:t>
            </a:r>
            <a:r>
              <a:rPr lang="en-IN" sz="1600" dirty="0">
                <a:latin typeface="Times New Roman" panose="02020603050405020304" pitchFamily="18" charset="0"/>
                <a:cs typeface="Times New Roman" panose="02020603050405020304" pitchFamily="18" charset="0"/>
              </a:rPr>
              <a:t>Dual-core 1.8 GHz or higher</a:t>
            </a:r>
            <a:endParaRPr lang="en-IN" sz="1600" b="1" dirty="0">
              <a:latin typeface="Times New Roman" panose="02020603050405020304" pitchFamily="18" charset="0"/>
              <a:cs typeface="Times New Roman" panose="02020603050405020304" pitchFamily="18" charset="0"/>
            </a:endParaRPr>
          </a:p>
          <a:p>
            <a:pPr lvl="0"/>
            <a:r>
              <a:rPr lang="en-IN" sz="1600" b="1" dirty="0">
                <a:latin typeface="Times New Roman" panose="02020603050405020304" pitchFamily="18" charset="0"/>
                <a:cs typeface="Times New Roman" panose="02020603050405020304" pitchFamily="18" charset="0"/>
              </a:rPr>
              <a:t>RAM: </a:t>
            </a:r>
            <a:r>
              <a:rPr lang="en-IN" sz="1600" dirty="0">
                <a:latin typeface="Times New Roman" panose="02020603050405020304" pitchFamily="18" charset="0"/>
                <a:cs typeface="Times New Roman" panose="02020603050405020304" pitchFamily="18" charset="0"/>
              </a:rPr>
              <a:t>2 GB</a:t>
            </a:r>
            <a:endParaRPr lang="en-IN" sz="1600" b="1" dirty="0">
              <a:latin typeface="Times New Roman" panose="02020603050405020304" pitchFamily="18" charset="0"/>
              <a:cs typeface="Times New Roman" panose="02020603050405020304" pitchFamily="18" charset="0"/>
            </a:endParaRPr>
          </a:p>
          <a:p>
            <a:pPr lvl="0"/>
            <a:r>
              <a:rPr lang="en-IN" sz="1600" b="1" dirty="0">
                <a:latin typeface="Times New Roman" panose="02020603050405020304" pitchFamily="18" charset="0"/>
                <a:cs typeface="Times New Roman" panose="02020603050405020304" pitchFamily="18" charset="0"/>
              </a:rPr>
              <a:t>Storage: </a:t>
            </a:r>
            <a:r>
              <a:rPr lang="en-IN" sz="1600" dirty="0">
                <a:latin typeface="Times New Roman" panose="02020603050405020304" pitchFamily="18" charset="0"/>
                <a:cs typeface="Times New Roman" panose="02020603050405020304" pitchFamily="18" charset="0"/>
              </a:rPr>
              <a:t>200 MB free space (for cached data)</a:t>
            </a:r>
            <a:endParaRPr lang="en-IN" sz="1600" b="1" dirty="0">
              <a:latin typeface="Times New Roman" panose="02020603050405020304" pitchFamily="18" charset="0"/>
              <a:cs typeface="Times New Roman" panose="02020603050405020304" pitchFamily="18" charset="0"/>
            </a:endParaRPr>
          </a:p>
          <a:p>
            <a:pPr lvl="0"/>
            <a:r>
              <a:rPr lang="en-IN" sz="1600" b="1" dirty="0">
                <a:latin typeface="Times New Roman" panose="02020603050405020304" pitchFamily="18" charset="0"/>
                <a:cs typeface="Times New Roman" panose="02020603050405020304" pitchFamily="18" charset="0"/>
              </a:rPr>
              <a:t>Internet: </a:t>
            </a:r>
            <a:r>
              <a:rPr lang="en-IN" sz="1600" dirty="0">
                <a:latin typeface="Times New Roman" panose="02020603050405020304" pitchFamily="18" charset="0"/>
                <a:cs typeface="Times New Roman" panose="02020603050405020304" pitchFamily="18" charset="0"/>
              </a:rPr>
              <a:t>Minimum 2 Mbps connection</a:t>
            </a:r>
            <a:endParaRPr lang="en-IN" sz="1600" b="1" dirty="0">
              <a:latin typeface="Times New Roman" panose="02020603050405020304" pitchFamily="18" charset="0"/>
              <a:cs typeface="Times New Roman" panose="02020603050405020304" pitchFamily="18" charset="0"/>
            </a:endParaRPr>
          </a:p>
          <a:p>
            <a:pPr marL="0" indent="0">
              <a:buNone/>
            </a:pPr>
            <a:endParaRPr lang="en-IN" sz="1200" b="1" dirty="0">
              <a:latin typeface="Times New Roman" panose="02020603050405020304" pitchFamily="18" charset="0"/>
              <a:cs typeface="Times New Roman" panose="02020603050405020304" pitchFamily="18" charset="0"/>
            </a:endParaRPr>
          </a:p>
          <a:p>
            <a:pPr marL="0" indent="0">
              <a:buNone/>
            </a:pPr>
            <a:r>
              <a:rPr lang="en-IN" sz="1600" b="1" dirty="0">
                <a:latin typeface="Times New Roman" panose="02020603050405020304" pitchFamily="18" charset="0"/>
                <a:cs typeface="Times New Roman" panose="02020603050405020304" pitchFamily="18" charset="0"/>
              </a:rPr>
              <a:t>For Developers:</a:t>
            </a:r>
          </a:p>
          <a:p>
            <a:pPr lvl="0"/>
            <a:r>
              <a:rPr lang="en-IN" sz="1500" b="1" dirty="0">
                <a:latin typeface="Times New Roman" panose="02020603050405020304" pitchFamily="18" charset="0"/>
                <a:cs typeface="Times New Roman" panose="02020603050405020304" pitchFamily="18" charset="0"/>
              </a:rPr>
              <a:t>Processor: </a:t>
            </a:r>
            <a:r>
              <a:rPr lang="en-IN" sz="1500" dirty="0">
                <a:latin typeface="Times New Roman" panose="02020603050405020304" pitchFamily="18" charset="0"/>
                <a:cs typeface="Times New Roman" panose="02020603050405020304" pitchFamily="18" charset="0"/>
              </a:rPr>
              <a:t>Intel i3 (7th Gen) / AMD equivalent</a:t>
            </a:r>
            <a:endParaRPr lang="en-IN" sz="1500" b="1" dirty="0">
              <a:latin typeface="Times New Roman" panose="02020603050405020304" pitchFamily="18" charset="0"/>
              <a:cs typeface="Times New Roman" panose="02020603050405020304" pitchFamily="18" charset="0"/>
            </a:endParaRPr>
          </a:p>
          <a:p>
            <a:pPr lvl="0"/>
            <a:r>
              <a:rPr lang="en-IN" sz="1500" b="1" dirty="0">
                <a:latin typeface="Times New Roman" panose="02020603050405020304" pitchFamily="18" charset="0"/>
                <a:cs typeface="Times New Roman" panose="02020603050405020304" pitchFamily="18" charset="0"/>
              </a:rPr>
              <a:t>RAM: </a:t>
            </a:r>
            <a:r>
              <a:rPr lang="en-IN" sz="1500" dirty="0">
                <a:latin typeface="Times New Roman" panose="02020603050405020304" pitchFamily="18" charset="0"/>
                <a:cs typeface="Times New Roman" panose="02020603050405020304" pitchFamily="18" charset="0"/>
              </a:rPr>
              <a:t>4 GB</a:t>
            </a:r>
            <a:endParaRPr lang="en-IN" sz="1500" b="1" dirty="0">
              <a:latin typeface="Times New Roman" panose="02020603050405020304" pitchFamily="18" charset="0"/>
              <a:cs typeface="Times New Roman" panose="02020603050405020304" pitchFamily="18" charset="0"/>
            </a:endParaRPr>
          </a:p>
          <a:p>
            <a:pPr lvl="0"/>
            <a:r>
              <a:rPr lang="en-IN" sz="1500" b="1" dirty="0">
                <a:latin typeface="Times New Roman" panose="02020603050405020304" pitchFamily="18" charset="0"/>
                <a:cs typeface="Times New Roman" panose="02020603050405020304" pitchFamily="18" charset="0"/>
              </a:rPr>
              <a:t>Storage: </a:t>
            </a:r>
            <a:r>
              <a:rPr lang="en-IN" sz="1500" dirty="0">
                <a:latin typeface="Times New Roman" panose="02020603050405020304" pitchFamily="18" charset="0"/>
                <a:cs typeface="Times New Roman" panose="02020603050405020304" pitchFamily="18" charset="0"/>
              </a:rPr>
              <a:t>120 GB HDD or 64 GB SSD</a:t>
            </a:r>
            <a:endParaRPr lang="en-IN" sz="1500" b="1" dirty="0">
              <a:latin typeface="Times New Roman" panose="02020603050405020304" pitchFamily="18" charset="0"/>
              <a:cs typeface="Times New Roman" panose="02020603050405020304" pitchFamily="18" charset="0"/>
            </a:endParaRPr>
          </a:p>
          <a:p>
            <a:pPr lvl="0"/>
            <a:r>
              <a:rPr lang="en-IN" sz="1500" b="1" dirty="0">
                <a:latin typeface="Times New Roman" panose="02020603050405020304" pitchFamily="18" charset="0"/>
                <a:cs typeface="Times New Roman" panose="02020603050405020304" pitchFamily="18" charset="0"/>
              </a:rPr>
              <a:t>Internet: </a:t>
            </a:r>
            <a:r>
              <a:rPr lang="en-IN" sz="1500" dirty="0">
                <a:latin typeface="Times New Roman" panose="02020603050405020304" pitchFamily="18" charset="0"/>
                <a:cs typeface="Times New Roman" panose="02020603050405020304" pitchFamily="18" charset="0"/>
              </a:rPr>
              <a:t>Stable connection (2–4 Mbps)</a:t>
            </a:r>
            <a:endParaRPr lang="en-IN" sz="1500" b="1" dirty="0">
              <a:latin typeface="Times New Roman" panose="02020603050405020304" pitchFamily="18" charset="0"/>
              <a:cs typeface="Times New Roman" panose="02020603050405020304" pitchFamily="18" charset="0"/>
            </a:endParaRPr>
          </a:p>
        </p:txBody>
      </p:sp>
      <p:sp>
        <p:nvSpPr>
          <p:cNvPr id="3" name="Slide Number Placeholder 10">
            <a:extLst>
              <a:ext uri="{FF2B5EF4-FFF2-40B4-BE49-F238E27FC236}">
                <a16:creationId xmlns:a16="http://schemas.microsoft.com/office/drawing/2014/main" id="{10DC7E6F-D94A-BD6E-8F4C-885C85CD8DB7}"/>
              </a:ext>
            </a:extLst>
          </p:cNvPr>
          <p:cNvSpPr>
            <a:spLocks noGrp="1"/>
          </p:cNvSpPr>
          <p:nvPr>
            <p:ph type="sldNum" idx="12"/>
          </p:nvPr>
        </p:nvSpPr>
        <p:spPr>
          <a:xfrm>
            <a:off x="8472458" y="4663217"/>
            <a:ext cx="548700" cy="393600"/>
          </a:xfrm>
        </p:spPr>
        <p:txBody>
          <a:bodyPr/>
          <a:lstStyle/>
          <a:p>
            <a:pPr marL="0" lvl="0" indent="0" algn="r" rtl="0">
              <a:spcBef>
                <a:spcPts val="0"/>
              </a:spcBef>
              <a:spcAft>
                <a:spcPts val="0"/>
              </a:spcAft>
              <a:buNone/>
            </a:pPr>
            <a:fld id="{00000000-1234-1234-1234-123412341234}" type="slidenum">
              <a:rPr lang="en" sz="1000" smtClean="0">
                <a:solidFill>
                  <a:schemeClr val="tx1"/>
                </a:solidFill>
                <a:latin typeface="Times New Roman" panose="02020603050405020304" pitchFamily="18" charset="0"/>
                <a:cs typeface="Times New Roman" panose="02020603050405020304" pitchFamily="18" charset="0"/>
              </a:rPr>
              <a:t>6</a:t>
            </a:fld>
            <a:endParaRPr lang="en" sz="10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371179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GNU">
            <a:extLst>
              <a:ext uri="{FF2B5EF4-FFF2-40B4-BE49-F238E27FC236}">
                <a16:creationId xmlns:a16="http://schemas.microsoft.com/office/drawing/2014/main" id="{4239E3BC-9258-57D4-1464-5915B18BDF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08558" y="15240"/>
            <a:ext cx="4526884" cy="788400"/>
          </a:xfrm>
          <a:prstGeom prst="rect">
            <a:avLst/>
          </a:prstGeom>
          <a:noFill/>
          <a:extLst>
            <a:ext uri="{909E8E84-426E-40DD-AFC4-6F175D3DCCD1}">
              <a14:hiddenFill xmlns:a14="http://schemas.microsoft.com/office/drawing/2010/main">
                <a:solidFill>
                  <a:srgbClr val="FFFFFF"/>
                </a:solidFill>
              </a14:hiddenFill>
            </a:ext>
          </a:extLst>
        </p:spPr>
      </p:pic>
      <p:sp>
        <p:nvSpPr>
          <p:cNvPr id="11" name="Text Placeholder 11">
            <a:extLst>
              <a:ext uri="{FF2B5EF4-FFF2-40B4-BE49-F238E27FC236}">
                <a16:creationId xmlns:a16="http://schemas.microsoft.com/office/drawing/2014/main" id="{1CADB6EC-6C3D-8A28-D56F-EF6EFA8E5C1C}"/>
              </a:ext>
            </a:extLst>
          </p:cNvPr>
          <p:cNvSpPr txBox="1">
            <a:spLocks/>
          </p:cNvSpPr>
          <p:nvPr/>
        </p:nvSpPr>
        <p:spPr>
          <a:xfrm>
            <a:off x="311700" y="861060"/>
            <a:ext cx="8520600" cy="3726179"/>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IN" sz="2000" b="1" dirty="0">
                <a:latin typeface="Times New Roman" panose="02020603050405020304" pitchFamily="18" charset="0"/>
                <a:cs typeface="Times New Roman" panose="02020603050405020304" pitchFamily="18" charset="0"/>
              </a:rPr>
              <a:t>Functional Requirements:</a:t>
            </a:r>
          </a:p>
          <a:p>
            <a:pPr marL="0" indent="0">
              <a:buNone/>
            </a:pPr>
            <a:endParaRPr lang="en-IN" sz="2000" b="1" dirty="0">
              <a:latin typeface="Times New Roman" panose="02020603050405020304" pitchFamily="18" charset="0"/>
              <a:cs typeface="Times New Roman" panose="02020603050405020304" pitchFamily="18" charset="0"/>
            </a:endParaRPr>
          </a:p>
          <a:p>
            <a:pPr lvl="0"/>
            <a:r>
              <a:rPr lang="en-US" sz="1800" b="1" dirty="0">
                <a:latin typeface="Times New Roman" panose="02020603050405020304" pitchFamily="18" charset="0"/>
                <a:cs typeface="Times New Roman" panose="02020603050405020304" pitchFamily="18" charset="0"/>
              </a:rPr>
              <a:t>User Authentication</a:t>
            </a:r>
            <a:r>
              <a:rPr lang="en-US" sz="1800" dirty="0">
                <a:latin typeface="Times New Roman" panose="02020603050405020304" pitchFamily="18" charset="0"/>
                <a:cs typeface="Times New Roman" panose="02020603050405020304" pitchFamily="18" charset="0"/>
              </a:rPr>
              <a:t> – Secure login, registration, and profile management.</a:t>
            </a:r>
            <a:endParaRPr lang="en-IN" sz="1800" dirty="0">
              <a:latin typeface="Times New Roman" panose="02020603050405020304" pitchFamily="18" charset="0"/>
              <a:cs typeface="Times New Roman" panose="02020603050405020304" pitchFamily="18" charset="0"/>
            </a:endParaRPr>
          </a:p>
          <a:p>
            <a:pPr lvl="0"/>
            <a:r>
              <a:rPr lang="en-IN" sz="1800" b="1" dirty="0">
                <a:latin typeface="Times New Roman" panose="02020603050405020304" pitchFamily="18" charset="0"/>
                <a:cs typeface="Times New Roman" panose="02020603050405020304" pitchFamily="18" charset="0"/>
              </a:rPr>
              <a:t>Diet Management</a:t>
            </a:r>
            <a:r>
              <a:rPr lang="en-IN" sz="1800" dirty="0">
                <a:latin typeface="Times New Roman" panose="02020603050405020304" pitchFamily="18" charset="0"/>
                <a:cs typeface="Times New Roman" panose="02020603050405020304" pitchFamily="18" charset="0"/>
              </a:rPr>
              <a:t> – Personalized diet plans, food logging, calorie tracking.</a:t>
            </a:r>
          </a:p>
          <a:p>
            <a:pPr lvl="0"/>
            <a:r>
              <a:rPr lang="en-IN" sz="1800" b="1" dirty="0">
                <a:latin typeface="Times New Roman" panose="02020603050405020304" pitchFamily="18" charset="0"/>
                <a:cs typeface="Times New Roman" panose="02020603050405020304" pitchFamily="18" charset="0"/>
              </a:rPr>
              <a:t>Workout Plans</a:t>
            </a:r>
            <a:r>
              <a:rPr lang="en-IN" sz="1800" dirty="0">
                <a:latin typeface="Times New Roman" panose="02020603050405020304" pitchFamily="18" charset="0"/>
                <a:cs typeface="Times New Roman" panose="02020603050405020304" pitchFamily="18" charset="0"/>
              </a:rPr>
              <a:t> – Custom exercise routines with progress tracking.</a:t>
            </a:r>
          </a:p>
          <a:p>
            <a:pPr lvl="0"/>
            <a:r>
              <a:rPr lang="en-IN" sz="1800" b="1" dirty="0">
                <a:latin typeface="Times New Roman" panose="02020603050405020304" pitchFamily="18" charset="0"/>
                <a:cs typeface="Times New Roman" panose="02020603050405020304" pitchFamily="18" charset="0"/>
              </a:rPr>
              <a:t>Yoga Guidance</a:t>
            </a:r>
            <a:r>
              <a:rPr lang="en-IN" sz="1800" dirty="0">
                <a:latin typeface="Times New Roman" panose="02020603050405020304" pitchFamily="18" charset="0"/>
                <a:cs typeface="Times New Roman" panose="02020603050405020304" pitchFamily="18" charset="0"/>
              </a:rPr>
              <a:t> – Library of yoga poses and routines.</a:t>
            </a:r>
          </a:p>
          <a:p>
            <a:pPr lvl="0"/>
            <a:r>
              <a:rPr lang="en-IN" sz="1800" b="1" dirty="0">
                <a:latin typeface="Times New Roman" panose="02020603050405020304" pitchFamily="18" charset="0"/>
                <a:cs typeface="Times New Roman" panose="02020603050405020304" pitchFamily="18" charset="0"/>
              </a:rPr>
              <a:t>Fitness Challenges</a:t>
            </a:r>
            <a:r>
              <a:rPr lang="en-IN" sz="1800" dirty="0">
                <a:latin typeface="Times New Roman" panose="02020603050405020304" pitchFamily="18" charset="0"/>
                <a:cs typeface="Times New Roman" panose="02020603050405020304" pitchFamily="18" charset="0"/>
              </a:rPr>
              <a:t> – Daily/weekly challenges for motivation.</a:t>
            </a:r>
          </a:p>
          <a:p>
            <a:pPr lvl="0"/>
            <a:r>
              <a:rPr lang="en-IN" sz="1800" b="1" dirty="0">
                <a:latin typeface="Times New Roman" panose="02020603050405020304" pitchFamily="18" charset="0"/>
                <a:cs typeface="Times New Roman" panose="02020603050405020304" pitchFamily="18" charset="0"/>
              </a:rPr>
              <a:t>AI Chatbot</a:t>
            </a:r>
            <a:r>
              <a:rPr lang="en-IN" sz="1800" dirty="0">
                <a:latin typeface="Times New Roman" panose="02020603050405020304" pitchFamily="18" charset="0"/>
                <a:cs typeface="Times New Roman" panose="02020603050405020304" pitchFamily="18" charset="0"/>
              </a:rPr>
              <a:t> – Instant answers and suggestions for fitness queries.</a:t>
            </a:r>
          </a:p>
          <a:p>
            <a:pPr lvl="0"/>
            <a:r>
              <a:rPr lang="en-IN" sz="1800" b="1" dirty="0">
                <a:latin typeface="Times New Roman" panose="02020603050405020304" pitchFamily="18" charset="0"/>
                <a:cs typeface="Times New Roman" panose="02020603050405020304" pitchFamily="18" charset="0"/>
              </a:rPr>
              <a:t>Dashboard &amp; History</a:t>
            </a:r>
            <a:r>
              <a:rPr lang="en-IN" sz="1800" dirty="0">
                <a:latin typeface="Times New Roman" panose="02020603050405020304" pitchFamily="18" charset="0"/>
                <a:cs typeface="Times New Roman" panose="02020603050405020304" pitchFamily="18" charset="0"/>
              </a:rPr>
              <a:t> – Track progress with logs and export option.</a:t>
            </a:r>
          </a:p>
          <a:p>
            <a:pPr lvl="0"/>
            <a:r>
              <a:rPr lang="en-US" sz="1800" b="1" dirty="0">
                <a:latin typeface="Times New Roman" panose="02020603050405020304" pitchFamily="18" charset="0"/>
                <a:cs typeface="Times New Roman" panose="02020603050405020304" pitchFamily="18" charset="0"/>
              </a:rPr>
              <a:t>Privacy &amp; Security</a:t>
            </a:r>
            <a:r>
              <a:rPr lang="en-US" sz="1800" dirty="0">
                <a:latin typeface="Times New Roman" panose="02020603050405020304" pitchFamily="18" charset="0"/>
                <a:cs typeface="Times New Roman" panose="02020603050405020304" pitchFamily="18" charset="0"/>
              </a:rPr>
              <a:t> – Consent, data protection, and secure sharing.</a:t>
            </a:r>
            <a:endParaRPr lang="en-IN" sz="1800" dirty="0">
              <a:latin typeface="Times New Roman" panose="02020603050405020304" pitchFamily="18" charset="0"/>
              <a:cs typeface="Times New Roman" panose="02020603050405020304" pitchFamily="18" charset="0"/>
            </a:endParaRPr>
          </a:p>
          <a:p>
            <a:pPr marL="0" indent="0">
              <a:buNone/>
            </a:pPr>
            <a:endParaRPr lang="en-IN" sz="2000" b="1" dirty="0">
              <a:latin typeface="Times New Roman" panose="02020603050405020304" pitchFamily="18" charset="0"/>
              <a:cs typeface="Times New Roman" panose="02020603050405020304" pitchFamily="18" charset="0"/>
            </a:endParaRPr>
          </a:p>
        </p:txBody>
      </p:sp>
      <p:sp>
        <p:nvSpPr>
          <p:cNvPr id="3" name="Slide Number Placeholder 10">
            <a:extLst>
              <a:ext uri="{FF2B5EF4-FFF2-40B4-BE49-F238E27FC236}">
                <a16:creationId xmlns:a16="http://schemas.microsoft.com/office/drawing/2014/main" id="{4DA8E1EE-5BFF-C01F-5F46-D7D9BE7BCAA8}"/>
              </a:ext>
            </a:extLst>
          </p:cNvPr>
          <p:cNvSpPr>
            <a:spLocks noGrp="1"/>
          </p:cNvSpPr>
          <p:nvPr>
            <p:ph type="sldNum" idx="12"/>
          </p:nvPr>
        </p:nvSpPr>
        <p:spPr>
          <a:xfrm>
            <a:off x="8472458" y="4663217"/>
            <a:ext cx="548700" cy="393600"/>
          </a:xfrm>
        </p:spPr>
        <p:txBody>
          <a:bodyPr/>
          <a:lstStyle/>
          <a:p>
            <a:pPr marL="0" lvl="0" indent="0" algn="r" rtl="0">
              <a:spcBef>
                <a:spcPts val="0"/>
              </a:spcBef>
              <a:spcAft>
                <a:spcPts val="0"/>
              </a:spcAft>
              <a:buNone/>
            </a:pPr>
            <a:fld id="{00000000-1234-1234-1234-123412341234}" type="slidenum">
              <a:rPr lang="en" sz="1000" smtClean="0">
                <a:solidFill>
                  <a:schemeClr val="tx1"/>
                </a:solidFill>
                <a:latin typeface="Times New Roman" panose="02020603050405020304" pitchFamily="18" charset="0"/>
                <a:cs typeface="Times New Roman" panose="02020603050405020304" pitchFamily="18" charset="0"/>
              </a:rPr>
              <a:t>7</a:t>
            </a:fld>
            <a:endParaRPr lang="en" sz="10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373606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GNU">
            <a:extLst>
              <a:ext uri="{FF2B5EF4-FFF2-40B4-BE49-F238E27FC236}">
                <a16:creationId xmlns:a16="http://schemas.microsoft.com/office/drawing/2014/main" id="{4239E3BC-9258-57D4-1464-5915B18BDF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08558" y="15240"/>
            <a:ext cx="4526884" cy="788400"/>
          </a:xfrm>
          <a:prstGeom prst="rect">
            <a:avLst/>
          </a:prstGeom>
          <a:noFill/>
          <a:extLst>
            <a:ext uri="{909E8E84-426E-40DD-AFC4-6F175D3DCCD1}">
              <a14:hiddenFill xmlns:a14="http://schemas.microsoft.com/office/drawing/2010/main">
                <a:solidFill>
                  <a:srgbClr val="FFFFFF"/>
                </a:solidFill>
              </a14:hiddenFill>
            </a:ext>
          </a:extLst>
        </p:spPr>
      </p:pic>
      <p:sp>
        <p:nvSpPr>
          <p:cNvPr id="11" name="Text Placeholder 11">
            <a:extLst>
              <a:ext uri="{FF2B5EF4-FFF2-40B4-BE49-F238E27FC236}">
                <a16:creationId xmlns:a16="http://schemas.microsoft.com/office/drawing/2014/main" id="{1CADB6EC-6C3D-8A28-D56F-EF6EFA8E5C1C}"/>
              </a:ext>
            </a:extLst>
          </p:cNvPr>
          <p:cNvSpPr txBox="1">
            <a:spLocks/>
          </p:cNvSpPr>
          <p:nvPr/>
        </p:nvSpPr>
        <p:spPr>
          <a:xfrm>
            <a:off x="311700" y="861060"/>
            <a:ext cx="8520600" cy="3726179"/>
          </a:xfrm>
          <a:prstGeom prst="rect">
            <a:avLst/>
          </a:prstGeom>
        </p:spPr>
        <p:txBody>
          <a:bodyPr vert="horz" lIns="91440" tIns="45720" rIns="91440" bIns="45720" rtlCol="0">
            <a:normAutofit fontScale="70000" lnSpcReduction="20000"/>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IN" sz="2900" b="1" dirty="0">
                <a:latin typeface="Times New Roman" panose="02020603050405020304" pitchFamily="18" charset="0"/>
                <a:cs typeface="Times New Roman" panose="02020603050405020304" pitchFamily="18" charset="0"/>
              </a:rPr>
              <a:t>Non-Functional Requirements:</a:t>
            </a:r>
          </a:p>
          <a:p>
            <a:pPr marL="0" indent="0">
              <a:buNone/>
            </a:pPr>
            <a:endParaRPr lang="en-IN" sz="2400" b="1" dirty="0">
              <a:latin typeface="Times New Roman" panose="02020603050405020304" pitchFamily="18" charset="0"/>
              <a:cs typeface="Times New Roman" panose="02020603050405020304" pitchFamily="18" charset="0"/>
            </a:endParaRPr>
          </a:p>
          <a:p>
            <a:pPr lvl="0"/>
            <a:r>
              <a:rPr lang="en-IN" sz="2600" b="1" dirty="0">
                <a:latin typeface="Times New Roman" panose="02020603050405020304" pitchFamily="18" charset="0"/>
                <a:cs typeface="Times New Roman" panose="02020603050405020304" pitchFamily="18" charset="0"/>
              </a:rPr>
              <a:t>Performance</a:t>
            </a:r>
            <a:r>
              <a:rPr lang="en-IN" sz="2600" dirty="0">
                <a:latin typeface="Times New Roman" panose="02020603050405020304" pitchFamily="18" charset="0"/>
                <a:cs typeface="Times New Roman" panose="02020603050405020304" pitchFamily="18" charset="0"/>
              </a:rPr>
              <a:t> – The system should load the dashboard and chatbot responses within 2–3 seconds.</a:t>
            </a:r>
          </a:p>
          <a:p>
            <a:pPr lvl="0"/>
            <a:r>
              <a:rPr lang="en-IN" sz="2600" b="1" dirty="0">
                <a:latin typeface="Times New Roman" panose="02020603050405020304" pitchFamily="18" charset="0"/>
                <a:cs typeface="Times New Roman" panose="02020603050405020304" pitchFamily="18" charset="0"/>
              </a:rPr>
              <a:t>Scalability</a:t>
            </a:r>
            <a:r>
              <a:rPr lang="en-IN" sz="2600" dirty="0">
                <a:latin typeface="Times New Roman" panose="02020603050405020304" pitchFamily="18" charset="0"/>
                <a:cs typeface="Times New Roman" panose="02020603050405020304" pitchFamily="18" charset="0"/>
              </a:rPr>
              <a:t> – The app must support increasing users without performance issues.</a:t>
            </a:r>
          </a:p>
          <a:p>
            <a:pPr lvl="0"/>
            <a:r>
              <a:rPr lang="en-IN" sz="2600" b="1" dirty="0">
                <a:latin typeface="Times New Roman" panose="02020603050405020304" pitchFamily="18" charset="0"/>
                <a:cs typeface="Times New Roman" panose="02020603050405020304" pitchFamily="18" charset="0"/>
              </a:rPr>
              <a:t>Usability</a:t>
            </a:r>
            <a:r>
              <a:rPr lang="en-IN" sz="2600" dirty="0">
                <a:latin typeface="Times New Roman" panose="02020603050405020304" pitchFamily="18" charset="0"/>
                <a:cs typeface="Times New Roman" panose="02020603050405020304" pitchFamily="18" charset="0"/>
              </a:rPr>
              <a:t> – Interface should be simple, responsive, and easy to navigate for all age groups.</a:t>
            </a:r>
          </a:p>
          <a:p>
            <a:pPr lvl="0"/>
            <a:r>
              <a:rPr lang="en-IN" sz="2600" b="1" dirty="0">
                <a:latin typeface="Times New Roman" panose="02020603050405020304" pitchFamily="18" charset="0"/>
                <a:cs typeface="Times New Roman" panose="02020603050405020304" pitchFamily="18" charset="0"/>
              </a:rPr>
              <a:t>Reliability</a:t>
            </a:r>
            <a:r>
              <a:rPr lang="en-IN" sz="2600" dirty="0">
                <a:latin typeface="Times New Roman" panose="02020603050405020304" pitchFamily="18" charset="0"/>
                <a:cs typeface="Times New Roman" panose="02020603050405020304" pitchFamily="18" charset="0"/>
              </a:rPr>
              <a:t> – The app should ensure 99% uptime and handle errors gracefully.</a:t>
            </a:r>
          </a:p>
          <a:p>
            <a:pPr lvl="0"/>
            <a:r>
              <a:rPr lang="en-IN" sz="2600" b="1" dirty="0">
                <a:latin typeface="Times New Roman" panose="02020603050405020304" pitchFamily="18" charset="0"/>
                <a:cs typeface="Times New Roman" panose="02020603050405020304" pitchFamily="18" charset="0"/>
              </a:rPr>
              <a:t>Portability</a:t>
            </a:r>
            <a:r>
              <a:rPr lang="en-IN" sz="2600" dirty="0">
                <a:latin typeface="Times New Roman" panose="02020603050405020304" pitchFamily="18" charset="0"/>
                <a:cs typeface="Times New Roman" panose="02020603050405020304" pitchFamily="18" charset="0"/>
              </a:rPr>
              <a:t> – The system should work across devices (desktop, laptop, tablet, mobile).</a:t>
            </a:r>
          </a:p>
          <a:p>
            <a:pPr lvl="0"/>
            <a:r>
              <a:rPr lang="en-IN" sz="2600" b="1" dirty="0">
                <a:latin typeface="Times New Roman" panose="02020603050405020304" pitchFamily="18" charset="0"/>
                <a:cs typeface="Times New Roman" panose="02020603050405020304" pitchFamily="18" charset="0"/>
              </a:rPr>
              <a:t>Maintainability</a:t>
            </a:r>
            <a:r>
              <a:rPr lang="en-IN" sz="2600" dirty="0">
                <a:latin typeface="Times New Roman" panose="02020603050405020304" pitchFamily="18" charset="0"/>
                <a:cs typeface="Times New Roman" panose="02020603050405020304" pitchFamily="18" charset="0"/>
              </a:rPr>
              <a:t> – Code should be modular, well-documented, and version-controlled (GitHub).</a:t>
            </a:r>
          </a:p>
          <a:p>
            <a:pPr lvl="0"/>
            <a:r>
              <a:rPr lang="en-IN" sz="2600" b="1" dirty="0">
                <a:latin typeface="Times New Roman" panose="02020603050405020304" pitchFamily="18" charset="0"/>
                <a:cs typeface="Times New Roman" panose="02020603050405020304" pitchFamily="18" charset="0"/>
              </a:rPr>
              <a:t>Accuracy</a:t>
            </a:r>
            <a:r>
              <a:rPr lang="en-IN" sz="2600" dirty="0">
                <a:latin typeface="Times New Roman" panose="02020603050405020304" pitchFamily="18" charset="0"/>
                <a:cs typeface="Times New Roman" panose="02020603050405020304" pitchFamily="18" charset="0"/>
              </a:rPr>
              <a:t> – Calorie estimation and progress tracking must maintain acceptable error bounds.</a:t>
            </a:r>
          </a:p>
          <a:p>
            <a:pPr lvl="0"/>
            <a:r>
              <a:rPr lang="en-IN" sz="2600" b="1" dirty="0">
                <a:latin typeface="Times New Roman" panose="02020603050405020304" pitchFamily="18" charset="0"/>
                <a:cs typeface="Times New Roman" panose="02020603050405020304" pitchFamily="18" charset="0"/>
              </a:rPr>
              <a:t>Availability</a:t>
            </a:r>
            <a:r>
              <a:rPr lang="en-IN" sz="2600" dirty="0">
                <a:latin typeface="Times New Roman" panose="02020603050405020304" pitchFamily="18" charset="0"/>
                <a:cs typeface="Times New Roman" panose="02020603050405020304" pitchFamily="18" charset="0"/>
              </a:rPr>
              <a:t> – The system must be accessible 24/7 with minimal downtime.</a:t>
            </a:r>
          </a:p>
          <a:p>
            <a:pPr marL="0" indent="0">
              <a:buNone/>
            </a:pPr>
            <a:endParaRPr lang="en-IN" sz="2600" dirty="0">
              <a:latin typeface="Times New Roman" panose="02020603050405020304" pitchFamily="18" charset="0"/>
              <a:cs typeface="Times New Roman" panose="02020603050405020304" pitchFamily="18" charset="0"/>
            </a:endParaRPr>
          </a:p>
          <a:p>
            <a:endParaRPr lang="en-US" sz="1600" dirty="0">
              <a:latin typeface="Times New Roman" panose="02020603050405020304" pitchFamily="18" charset="0"/>
              <a:cs typeface="Times New Roman" panose="02020603050405020304" pitchFamily="18" charset="0"/>
            </a:endParaRPr>
          </a:p>
        </p:txBody>
      </p:sp>
      <p:sp>
        <p:nvSpPr>
          <p:cNvPr id="3" name="Slide Number Placeholder 10">
            <a:extLst>
              <a:ext uri="{FF2B5EF4-FFF2-40B4-BE49-F238E27FC236}">
                <a16:creationId xmlns:a16="http://schemas.microsoft.com/office/drawing/2014/main" id="{19B7A4C4-78CF-A081-F05B-59923A0FB33E}"/>
              </a:ext>
            </a:extLst>
          </p:cNvPr>
          <p:cNvSpPr>
            <a:spLocks noGrp="1"/>
          </p:cNvSpPr>
          <p:nvPr>
            <p:ph type="sldNum" idx="12"/>
          </p:nvPr>
        </p:nvSpPr>
        <p:spPr>
          <a:xfrm>
            <a:off x="8472458" y="4663217"/>
            <a:ext cx="548700" cy="393600"/>
          </a:xfrm>
        </p:spPr>
        <p:txBody>
          <a:bodyPr/>
          <a:lstStyle/>
          <a:p>
            <a:pPr marL="0" lvl="0" indent="0" algn="r" rtl="0">
              <a:spcBef>
                <a:spcPts val="0"/>
              </a:spcBef>
              <a:spcAft>
                <a:spcPts val="0"/>
              </a:spcAft>
              <a:buNone/>
            </a:pPr>
            <a:fld id="{00000000-1234-1234-1234-123412341234}" type="slidenum">
              <a:rPr lang="en" sz="1000" smtClean="0">
                <a:solidFill>
                  <a:schemeClr val="tx1"/>
                </a:solidFill>
                <a:latin typeface="Times New Roman" panose="02020603050405020304" pitchFamily="18" charset="0"/>
                <a:cs typeface="Times New Roman" panose="02020603050405020304" pitchFamily="18" charset="0"/>
              </a:rPr>
              <a:t>8</a:t>
            </a:fld>
            <a:endParaRPr lang="en" sz="10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255474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51E224-BB88-0F3C-6FAB-37363CB6A024}"/>
            </a:ext>
          </a:extLst>
        </p:cNvPr>
        <p:cNvGrpSpPr/>
        <p:nvPr/>
      </p:nvGrpSpPr>
      <p:grpSpPr>
        <a:xfrm>
          <a:off x="0" y="0"/>
          <a:ext cx="0" cy="0"/>
          <a:chOff x="0" y="0"/>
          <a:chExt cx="0" cy="0"/>
        </a:xfrm>
      </p:grpSpPr>
      <p:pic>
        <p:nvPicPr>
          <p:cNvPr id="5" name="Picture 2" descr="GNU">
            <a:extLst>
              <a:ext uri="{FF2B5EF4-FFF2-40B4-BE49-F238E27FC236}">
                <a16:creationId xmlns:a16="http://schemas.microsoft.com/office/drawing/2014/main" id="{78FE4084-6E4F-1E27-F473-07A56EFBAC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08558" y="15240"/>
            <a:ext cx="4526884" cy="788400"/>
          </a:xfrm>
          <a:prstGeom prst="rect">
            <a:avLst/>
          </a:prstGeom>
          <a:noFill/>
          <a:extLst>
            <a:ext uri="{909E8E84-426E-40DD-AFC4-6F175D3DCCD1}">
              <a14:hiddenFill xmlns:a14="http://schemas.microsoft.com/office/drawing/2010/main">
                <a:solidFill>
                  <a:srgbClr val="FFFFFF"/>
                </a:solidFill>
              </a14:hiddenFill>
            </a:ext>
          </a:extLst>
        </p:spPr>
      </p:pic>
      <p:sp>
        <p:nvSpPr>
          <p:cNvPr id="11" name="Text Placeholder 11">
            <a:extLst>
              <a:ext uri="{FF2B5EF4-FFF2-40B4-BE49-F238E27FC236}">
                <a16:creationId xmlns:a16="http://schemas.microsoft.com/office/drawing/2014/main" id="{E0A14B98-BFD8-600B-7C49-F69F852E300F}"/>
              </a:ext>
            </a:extLst>
          </p:cNvPr>
          <p:cNvSpPr txBox="1">
            <a:spLocks/>
          </p:cNvSpPr>
          <p:nvPr/>
        </p:nvSpPr>
        <p:spPr>
          <a:xfrm>
            <a:off x="311700" y="861060"/>
            <a:ext cx="8520600" cy="3726179"/>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IN" sz="2000" b="1" dirty="0">
                <a:latin typeface="Times New Roman" panose="02020603050405020304" pitchFamily="18" charset="0"/>
                <a:cs typeface="Times New Roman" panose="02020603050405020304" pitchFamily="18" charset="0"/>
              </a:rPr>
              <a:t>Use Case Diagram:</a:t>
            </a:r>
          </a:p>
          <a:p>
            <a:pPr marL="0" indent="0" algn="just">
              <a:buNone/>
            </a:pPr>
            <a:r>
              <a:rPr lang="en-US" sz="1600" dirty="0">
                <a:latin typeface="Times New Roman" panose="02020603050405020304" pitchFamily="18" charset="0"/>
                <a:cs typeface="Times New Roman" panose="02020603050405020304" pitchFamily="18" charset="0"/>
              </a:rPr>
              <a:t> </a:t>
            </a:r>
          </a:p>
          <a:p>
            <a:pPr marL="0" indent="0">
              <a:buNone/>
            </a:pPr>
            <a:endParaRPr lang="en-IN" sz="2000" b="1" dirty="0">
              <a:latin typeface="Times New Roman" panose="02020603050405020304" pitchFamily="18" charset="0"/>
              <a:cs typeface="Times New Roman" panose="02020603050405020304" pitchFamily="18" charset="0"/>
            </a:endParaRPr>
          </a:p>
        </p:txBody>
      </p:sp>
      <p:sp>
        <p:nvSpPr>
          <p:cNvPr id="3" name="Slide Number Placeholder 10">
            <a:extLst>
              <a:ext uri="{FF2B5EF4-FFF2-40B4-BE49-F238E27FC236}">
                <a16:creationId xmlns:a16="http://schemas.microsoft.com/office/drawing/2014/main" id="{C6BB50C2-4082-BF2F-53E0-C59890FCD095}"/>
              </a:ext>
            </a:extLst>
          </p:cNvPr>
          <p:cNvSpPr>
            <a:spLocks noGrp="1"/>
          </p:cNvSpPr>
          <p:nvPr>
            <p:ph type="sldNum" idx="12"/>
          </p:nvPr>
        </p:nvSpPr>
        <p:spPr>
          <a:xfrm>
            <a:off x="8472458" y="4663217"/>
            <a:ext cx="548700" cy="393600"/>
          </a:xfrm>
        </p:spPr>
        <p:txBody>
          <a:bodyPr/>
          <a:lstStyle/>
          <a:p>
            <a:pPr marL="0" lvl="0" indent="0" algn="r" rtl="0">
              <a:spcBef>
                <a:spcPts val="0"/>
              </a:spcBef>
              <a:spcAft>
                <a:spcPts val="0"/>
              </a:spcAft>
              <a:buNone/>
            </a:pPr>
            <a:fld id="{00000000-1234-1234-1234-123412341234}" type="slidenum">
              <a:rPr lang="en" sz="1000" smtClean="0">
                <a:solidFill>
                  <a:schemeClr val="tx1"/>
                </a:solidFill>
                <a:latin typeface="Times New Roman" panose="02020603050405020304" pitchFamily="18" charset="0"/>
                <a:cs typeface="Times New Roman" panose="02020603050405020304" pitchFamily="18" charset="0"/>
              </a:rPr>
              <a:t>9</a:t>
            </a:fld>
            <a:endParaRPr lang="en" sz="1000" dirty="0">
              <a:solidFill>
                <a:schemeClr val="tx1"/>
              </a:solidFill>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321868F0-0864-0BCF-33BE-E90AE7ED9D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47202" y="1175746"/>
            <a:ext cx="6077814" cy="3726180"/>
          </a:xfrm>
          <a:prstGeom prst="rect">
            <a:avLst/>
          </a:prstGeom>
        </p:spPr>
      </p:pic>
    </p:spTree>
    <p:extLst>
      <p:ext uri="{BB962C8B-B14F-4D97-AF65-F5344CB8AC3E}">
        <p14:creationId xmlns:p14="http://schemas.microsoft.com/office/powerpoint/2010/main" val="3546836569"/>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568</TotalTime>
  <Words>1839</Words>
  <Application>Microsoft Office PowerPoint</Application>
  <PresentationFormat>On-screen Show (16:9)</PresentationFormat>
  <Paragraphs>175</Paragraphs>
  <Slides>33</Slides>
  <Notes>6</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33</vt:i4>
      </vt:variant>
    </vt:vector>
  </HeadingPairs>
  <TitlesOfParts>
    <vt:vector size="40" baseType="lpstr">
      <vt:lpstr>Arial</vt:lpstr>
      <vt:lpstr>Calibri</vt:lpstr>
      <vt:lpstr>Calibri Light</vt:lpstr>
      <vt:lpstr>Courier New</vt:lpstr>
      <vt:lpstr>Times New Roman</vt:lpstr>
      <vt:lpstr>Office Theme</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Deval Patel</dc:creator>
  <cp:lastModifiedBy>Bansi Vachhani</cp:lastModifiedBy>
  <cp:revision>15</cp:revision>
  <dcterms:created xsi:type="dcterms:W3CDTF">2024-09-06T15:40:52Z</dcterms:created>
  <dcterms:modified xsi:type="dcterms:W3CDTF">2025-09-19T02:24:20Z</dcterms:modified>
</cp:coreProperties>
</file>